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7"/>
  </p:notesMasterIdLst>
  <p:handoutMasterIdLst>
    <p:handoutMasterId r:id="rId98"/>
  </p:handoutMasterIdLst>
  <p:sldIdLst>
    <p:sldId id="256" r:id="rId2"/>
    <p:sldId id="783" r:id="rId3"/>
    <p:sldId id="315" r:id="rId4"/>
    <p:sldId id="1015" r:id="rId5"/>
    <p:sldId id="1014" r:id="rId6"/>
    <p:sldId id="1016" r:id="rId7"/>
    <p:sldId id="314" r:id="rId8"/>
    <p:sldId id="1017" r:id="rId9"/>
    <p:sldId id="800" r:id="rId10"/>
    <p:sldId id="313" r:id="rId11"/>
    <p:sldId id="1018" r:id="rId12"/>
    <p:sldId id="798" r:id="rId13"/>
    <p:sldId id="316" r:id="rId14"/>
    <p:sldId id="784" r:id="rId15"/>
    <p:sldId id="785" r:id="rId16"/>
    <p:sldId id="257" r:id="rId17"/>
    <p:sldId id="317" r:id="rId18"/>
    <p:sldId id="318" r:id="rId19"/>
    <p:sldId id="319" r:id="rId20"/>
    <p:sldId id="320" r:id="rId21"/>
    <p:sldId id="777" r:id="rId22"/>
    <p:sldId id="710" r:id="rId23"/>
    <p:sldId id="970" r:id="rId24"/>
    <p:sldId id="971" r:id="rId25"/>
    <p:sldId id="972" r:id="rId26"/>
    <p:sldId id="739" r:id="rId27"/>
    <p:sldId id="738" r:id="rId28"/>
    <p:sldId id="734" r:id="rId29"/>
    <p:sldId id="876" r:id="rId30"/>
    <p:sldId id="675" r:id="rId31"/>
    <p:sldId id="676" r:id="rId32"/>
    <p:sldId id="677" r:id="rId33"/>
    <p:sldId id="678" r:id="rId34"/>
    <p:sldId id="674" r:id="rId35"/>
    <p:sldId id="679" r:id="rId36"/>
    <p:sldId id="877" r:id="rId37"/>
    <p:sldId id="1052" r:id="rId38"/>
    <p:sldId id="1044" r:id="rId39"/>
    <p:sldId id="1053" r:id="rId40"/>
    <p:sldId id="1045" r:id="rId41"/>
    <p:sldId id="1046" r:id="rId42"/>
    <p:sldId id="878" r:id="rId43"/>
    <p:sldId id="973" r:id="rId44"/>
    <p:sldId id="997" r:id="rId45"/>
    <p:sldId id="1020" r:id="rId46"/>
    <p:sldId id="1022" r:id="rId47"/>
    <p:sldId id="1070" r:id="rId48"/>
    <p:sldId id="1026" r:id="rId49"/>
    <p:sldId id="1019" r:id="rId50"/>
    <p:sldId id="1028" r:id="rId51"/>
    <p:sldId id="1029" r:id="rId52"/>
    <p:sldId id="1025" r:id="rId53"/>
    <p:sldId id="1069" r:id="rId54"/>
    <p:sldId id="1021" r:id="rId55"/>
    <p:sldId id="1027" r:id="rId56"/>
    <p:sldId id="1047" r:id="rId57"/>
    <p:sldId id="1048" r:id="rId58"/>
    <p:sldId id="1043" r:id="rId59"/>
    <p:sldId id="328" r:id="rId60"/>
    <p:sldId id="1033" r:id="rId61"/>
    <p:sldId id="286" r:id="rId62"/>
    <p:sldId id="782" r:id="rId63"/>
    <p:sldId id="1032" r:id="rId64"/>
    <p:sldId id="1036" r:id="rId65"/>
    <p:sldId id="1038" r:id="rId66"/>
    <p:sldId id="1066" r:id="rId67"/>
    <p:sldId id="985" r:id="rId68"/>
    <p:sldId id="1035" r:id="rId69"/>
    <p:sldId id="1055" r:id="rId70"/>
    <p:sldId id="1054" r:id="rId71"/>
    <p:sldId id="1057" r:id="rId72"/>
    <p:sldId id="1071" r:id="rId73"/>
    <p:sldId id="1075" r:id="rId74"/>
    <p:sldId id="1072" r:id="rId75"/>
    <p:sldId id="1058" r:id="rId76"/>
    <p:sldId id="1073" r:id="rId77"/>
    <p:sldId id="1065" r:id="rId78"/>
    <p:sldId id="1059" r:id="rId79"/>
    <p:sldId id="1060" r:id="rId80"/>
    <p:sldId id="1068" r:id="rId81"/>
    <p:sldId id="1061" r:id="rId82"/>
    <p:sldId id="1062" r:id="rId83"/>
    <p:sldId id="1041" r:id="rId84"/>
    <p:sldId id="1042" r:id="rId85"/>
    <p:sldId id="1049" r:id="rId86"/>
    <p:sldId id="1050" r:id="rId87"/>
    <p:sldId id="1051" r:id="rId88"/>
    <p:sldId id="1063" r:id="rId89"/>
    <p:sldId id="1040" r:id="rId90"/>
    <p:sldId id="1074" r:id="rId91"/>
    <p:sldId id="1031" r:id="rId92"/>
    <p:sldId id="268" r:id="rId93"/>
    <p:sldId id="974" r:id="rId94"/>
    <p:sldId id="269" r:id="rId95"/>
    <p:sldId id="1064"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113"/>
    <p:restoredTop sz="94775"/>
  </p:normalViewPr>
  <p:slideViewPr>
    <p:cSldViewPr snapToGrid="0" snapToObjects="1">
      <p:cViewPr varScale="1">
        <p:scale>
          <a:sx n="97" d="100"/>
          <a:sy n="97" d="100"/>
        </p:scale>
        <p:origin x="608" y="184"/>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02" d="100"/>
        <a:sy n="102" d="100"/>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handoutMaster" Target="handoutMasters/handout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12/22/21</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12/22/21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23</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24</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25</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8997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6302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50485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3841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80071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89567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44944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5973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413404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11552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820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23700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68580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71921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503180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28568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69</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26246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41659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816380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76</a:t>
            </a:fld>
            <a:endParaRPr lang="en-US"/>
          </a:p>
        </p:txBody>
      </p:sp>
    </p:spTree>
    <p:extLst>
      <p:ext uri="{BB962C8B-B14F-4D97-AF65-F5344CB8AC3E}">
        <p14:creationId xmlns:p14="http://schemas.microsoft.com/office/powerpoint/2010/main" val="2657821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564907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65411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81313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179944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531032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89353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928870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83</a:t>
            </a:fld>
            <a:endParaRPr lang="en-US"/>
          </a:p>
        </p:txBody>
      </p:sp>
    </p:spTree>
    <p:extLst>
      <p:ext uri="{BB962C8B-B14F-4D97-AF65-F5344CB8AC3E}">
        <p14:creationId xmlns:p14="http://schemas.microsoft.com/office/powerpoint/2010/main" val="8166295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84</a:t>
            </a:fld>
            <a:endParaRPr lang="en-US"/>
          </a:p>
        </p:txBody>
      </p:sp>
    </p:spTree>
    <p:extLst>
      <p:ext uri="{BB962C8B-B14F-4D97-AF65-F5344CB8AC3E}">
        <p14:creationId xmlns:p14="http://schemas.microsoft.com/office/powerpoint/2010/main" val="829597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85</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86</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87</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11917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09145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90</a:t>
            </a:fld>
            <a:endParaRPr lang="en-US"/>
          </a:p>
        </p:txBody>
      </p:sp>
    </p:spTree>
    <p:extLst>
      <p:ext uri="{BB962C8B-B14F-4D97-AF65-F5344CB8AC3E}">
        <p14:creationId xmlns:p14="http://schemas.microsoft.com/office/powerpoint/2010/main" val="41349078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92165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4063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85E1F096-AA53-754E-ABC2-8DD828ABDA78}" type="datetime1">
              <a:rPr lang="en-US" smtClean="0"/>
              <a:t>12/22/21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07110D5C-6792-4E44-9BAC-1C4CCD4AD282}" type="datetime1">
              <a:rPr lang="en-US" smtClean="0"/>
              <a:t>12/22/21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F0EAC2DC-D04C-6740-B356-316AF0911D89}" type="datetime1">
              <a:rPr lang="en-US" smtClean="0"/>
              <a:t>12/22/21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67019CA-3348-7C47-BB13-3D24137E36D8}" type="datetime1">
              <a:rPr lang="en-US" smtClean="0"/>
              <a:t>12/22/21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13FF7E6E-0646-6F48-8122-CA23906468D5}" type="datetime1">
              <a:rPr lang="en-US" smtClean="0"/>
              <a:t>12/22/21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9CAD127F-8FDC-2640-BEF5-86CB411F1253}" type="datetime1">
              <a:rPr lang="en-US" smtClean="0"/>
              <a:t>12/22/21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8ABD7A2D-12F3-BC45-9917-F0DF0F4EE9FF}" type="datetime1">
              <a:rPr lang="en-US" smtClean="0"/>
              <a:t>12/22/21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E80D473F-6FCF-7E49-B540-A1844A751B92}" type="datetime1">
              <a:rPr lang="en-US" smtClean="0"/>
              <a:t>12/22/21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BBBABAC6-BBEF-FB4C-A8E2-440749CEE9FE}" type="datetime1">
              <a:rPr lang="en-US" smtClean="0"/>
              <a:t>12/22/21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1782E719-FEB3-3A47-BB2F-4817A96881AD}" type="datetime1">
              <a:rPr lang="en-US" smtClean="0"/>
              <a:t>12/22/21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495BA62C-8339-AF40-8C34-1802CB5ABBA3}" type="datetime1">
              <a:rPr lang="en-US" smtClean="0"/>
              <a:t>12/22/21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FB2C78-1A2B-604C-8C3D-0FF70F27AFDF}" type="datetime1">
              <a:rPr lang="en-US" smtClean="0"/>
              <a:t>12/22/21</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png"/><Relationship Id="rId7"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1.xml.rels><?xml version="1.0" encoding="UTF-8" standalone="yes"?>
<Relationships xmlns="http://schemas.openxmlformats.org/package/2006/relationships"><Relationship Id="rId2" Type="http://schemas.openxmlformats.org/officeDocument/2006/relationships/image" Target="../media/image11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7.gif"/></Relationships>
</file>

<file path=ppt/slides/_rels/slide4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jpeg"/><Relationship Id="rId7"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2.png"/><Relationship Id="rId4" Type="http://schemas.openxmlformats.org/officeDocument/2006/relationships/image" Target="../media/image18.png"/><Relationship Id="rId9" Type="http://schemas.openxmlformats.org/officeDocument/2006/relationships/image" Target="../media/image23.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60.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90.png"/></Relationships>
</file>

<file path=ppt/slides/_rels/slide62.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91.png"/></Relationships>
</file>

<file path=ppt/slides/_rels/slide6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81.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19.png"/><Relationship Id="rId4" Type="http://schemas.openxmlformats.org/officeDocument/2006/relationships/image" Target="../media/image118.png"/></Relationships>
</file>

<file path=ppt/slides/_rels/slide7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29.png"/></Relationships>
</file>

<file path=ppt/slides/_rels/slide7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77.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1.png"/><Relationship Id="rId18" Type="http://schemas.openxmlformats.org/officeDocument/2006/relationships/image" Target="../media/image35.png"/><Relationship Id="rId3" Type="http://schemas.openxmlformats.org/officeDocument/2006/relationships/image" Target="../media/image100.png"/><Relationship Id="rId21" Type="http://schemas.openxmlformats.org/officeDocument/2006/relationships/image" Target="../media/image39.png"/><Relationship Id="rId7" Type="http://schemas.openxmlformats.org/officeDocument/2006/relationships/image" Target="../media/image104.png"/><Relationship Id="rId12" Type="http://schemas.openxmlformats.org/officeDocument/2006/relationships/image" Target="../media/image33.png"/><Relationship Id="rId17" Type="http://schemas.openxmlformats.org/officeDocument/2006/relationships/image" Target="../media/image115.png"/><Relationship Id="rId25" Type="http://schemas.openxmlformats.org/officeDocument/2006/relationships/image" Target="../media/image43.png"/><Relationship Id="rId2" Type="http://schemas.openxmlformats.org/officeDocument/2006/relationships/notesSlide" Target="../notesSlides/notesSlide48.xml"/><Relationship Id="rId16" Type="http://schemas.openxmlformats.org/officeDocument/2006/relationships/image" Target="../media/image114.png"/><Relationship Id="rId20"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34.png"/><Relationship Id="rId24" Type="http://schemas.openxmlformats.org/officeDocument/2006/relationships/image" Target="../media/image42.png"/><Relationship Id="rId5" Type="http://schemas.openxmlformats.org/officeDocument/2006/relationships/image" Target="../media/image102.png"/><Relationship Id="rId15" Type="http://schemas.openxmlformats.org/officeDocument/2006/relationships/image" Target="../media/image113.png"/><Relationship Id="rId23" Type="http://schemas.openxmlformats.org/officeDocument/2006/relationships/image" Target="../media/image41.png"/><Relationship Id="rId10" Type="http://schemas.openxmlformats.org/officeDocument/2006/relationships/image" Target="../media/image107.png"/><Relationship Id="rId19" Type="http://schemas.openxmlformats.org/officeDocument/2006/relationships/image" Target="../media/image36.png"/><Relationship Id="rId4" Type="http://schemas.openxmlformats.org/officeDocument/2006/relationships/image" Target="../media/image282.png"/><Relationship Id="rId9" Type="http://schemas.openxmlformats.org/officeDocument/2006/relationships/image" Target="../media/image106.png"/><Relationship Id="rId14" Type="http://schemas.openxmlformats.org/officeDocument/2006/relationships/image" Target="../media/image112.png"/><Relationship Id="rId22" Type="http://schemas.openxmlformats.org/officeDocument/2006/relationships/image" Target="../media/image40.png"/></Relationships>
</file>

<file path=ppt/slides/_rels/slide7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360.png"/><Relationship Id="rId5" Type="http://schemas.openxmlformats.org/officeDocument/2006/relationships/image" Target="../media/image350.png"/><Relationship Id="rId4" Type="http://schemas.openxmlformats.org/officeDocument/2006/relationships/image" Target="../media/image340.png"/></Relationships>
</file>

<file path=ppt/slides/_rels/slide79.xml.rels><?xml version="1.0" encoding="UTF-8" standalone="yes"?>
<Relationships xmlns="http://schemas.openxmlformats.org/package/2006/relationships"><Relationship Id="rId8" Type="http://schemas.openxmlformats.org/officeDocument/2006/relationships/image" Target="../media/image430.png"/><Relationship Id="rId13" Type="http://schemas.openxmlformats.org/officeDocument/2006/relationships/image" Target="../media/image48.png"/><Relationship Id="rId18" Type="http://schemas.openxmlformats.org/officeDocument/2006/relationships/image" Target="../media/image53.png"/><Relationship Id="rId26" Type="http://schemas.openxmlformats.org/officeDocument/2006/relationships/image" Target="../media/image56.png"/><Relationship Id="rId21" Type="http://schemas.openxmlformats.org/officeDocument/2006/relationships/image" Target="../media/image330.png"/><Relationship Id="rId7" Type="http://schemas.openxmlformats.org/officeDocument/2006/relationships/image" Target="../media/image420.png"/><Relationship Id="rId12" Type="http://schemas.openxmlformats.org/officeDocument/2006/relationships/image" Target="../media/image47.png"/><Relationship Id="rId17" Type="http://schemas.openxmlformats.org/officeDocument/2006/relationships/image" Target="../media/image52.png"/><Relationship Id="rId25" Type="http://schemas.openxmlformats.org/officeDocument/2006/relationships/image" Target="../media/image61.png"/><Relationship Id="rId2" Type="http://schemas.openxmlformats.org/officeDocument/2006/relationships/notesSlide" Target="../notesSlides/notesSlide50.xml"/><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1.xml"/><Relationship Id="rId11" Type="http://schemas.openxmlformats.org/officeDocument/2006/relationships/image" Target="../media/image46.png"/><Relationship Id="rId24" Type="http://schemas.openxmlformats.org/officeDocument/2006/relationships/image" Target="../media/image59.png"/><Relationship Id="rId15" Type="http://schemas.openxmlformats.org/officeDocument/2006/relationships/image" Target="../media/image50.png"/><Relationship Id="rId23" Type="http://schemas.openxmlformats.org/officeDocument/2006/relationships/image" Target="../media/image58.png"/><Relationship Id="rId28" Type="http://schemas.openxmlformats.org/officeDocument/2006/relationships/image" Target="../media/image63.png"/><Relationship Id="rId10" Type="http://schemas.openxmlformats.org/officeDocument/2006/relationships/image" Target="../media/image45.png"/><Relationship Id="rId19" Type="http://schemas.openxmlformats.org/officeDocument/2006/relationships/image" Target="../media/image54.png"/><Relationship Id="rId9" Type="http://schemas.openxmlformats.org/officeDocument/2006/relationships/image" Target="../media/image440.png"/><Relationship Id="rId14" Type="http://schemas.openxmlformats.org/officeDocument/2006/relationships/image" Target="../media/image49.png"/><Relationship Id="rId22" Type="http://schemas.openxmlformats.org/officeDocument/2006/relationships/image" Target="../media/image57.png"/><Relationship Id="rId27" Type="http://schemas.openxmlformats.org/officeDocument/2006/relationships/image" Target="../media/image62.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8" Type="http://schemas.openxmlformats.org/officeDocument/2006/relationships/image" Target="../media/image422.png"/><Relationship Id="rId13" Type="http://schemas.openxmlformats.org/officeDocument/2006/relationships/image" Target="../media/image632.png"/><Relationship Id="rId18" Type="http://schemas.openxmlformats.org/officeDocument/2006/relationships/image" Target="../media/image68.png"/><Relationship Id="rId3" Type="http://schemas.openxmlformats.org/officeDocument/2006/relationships/image" Target="../media/image64.png"/><Relationship Id="rId21" Type="http://schemas.openxmlformats.org/officeDocument/2006/relationships/image" Target="../media/image71.png"/><Relationship Id="rId7" Type="http://schemas.openxmlformats.org/officeDocument/2006/relationships/image" Target="../media/image411.png"/><Relationship Id="rId12" Type="http://schemas.openxmlformats.org/officeDocument/2006/relationships/image" Target="../media/image620.png"/><Relationship Id="rId17" Type="http://schemas.openxmlformats.org/officeDocument/2006/relationships/image" Target="../media/image67.png"/><Relationship Id="rId2" Type="http://schemas.openxmlformats.org/officeDocument/2006/relationships/notesSlide" Target="../notesSlides/notesSlide51.xml"/><Relationship Id="rId16" Type="http://schemas.openxmlformats.org/officeDocument/2006/relationships/image" Target="../media/image66.png"/><Relationship Id="rId20" Type="http://schemas.openxmlformats.org/officeDocument/2006/relationships/image" Target="../media/image70.png"/><Relationship Id="rId1" Type="http://schemas.openxmlformats.org/officeDocument/2006/relationships/slideLayout" Target="../slideLayouts/slideLayout1.xml"/><Relationship Id="rId6" Type="http://schemas.openxmlformats.org/officeDocument/2006/relationships/image" Target="../media/image401.png"/><Relationship Id="rId11" Type="http://schemas.openxmlformats.org/officeDocument/2006/relationships/image" Target="../media/image560.png"/><Relationship Id="rId5" Type="http://schemas.openxmlformats.org/officeDocument/2006/relationships/image" Target="../media/image391.png"/><Relationship Id="rId15" Type="http://schemas.openxmlformats.org/officeDocument/2006/relationships/image" Target="../media/image651.png"/><Relationship Id="rId10" Type="http://schemas.openxmlformats.org/officeDocument/2006/relationships/image" Target="../media/image65.png"/><Relationship Id="rId19" Type="http://schemas.openxmlformats.org/officeDocument/2006/relationships/image" Target="../media/image69.png"/><Relationship Id="rId4" Type="http://schemas.openxmlformats.org/officeDocument/2006/relationships/image" Target="../media/image371.png"/><Relationship Id="rId9" Type="http://schemas.openxmlformats.org/officeDocument/2006/relationships/image" Target="../media/image642.png"/><Relationship Id="rId14" Type="http://schemas.openxmlformats.org/officeDocument/2006/relationships/image" Target="../media/image641.png"/></Relationships>
</file>

<file path=ppt/slides/_rels/slide81.xml.rels><?xml version="1.0" encoding="UTF-8" standalone="yes"?>
<Relationships xmlns="http://schemas.openxmlformats.org/package/2006/relationships"><Relationship Id="rId8" Type="http://schemas.openxmlformats.org/officeDocument/2006/relationships/image" Target="../media/image680.png"/><Relationship Id="rId13" Type="http://schemas.openxmlformats.org/officeDocument/2006/relationships/image" Target="../media/image75.png"/><Relationship Id="rId3" Type="http://schemas.openxmlformats.org/officeDocument/2006/relationships/image" Target="../media/image631.png"/><Relationship Id="rId7" Type="http://schemas.openxmlformats.org/officeDocument/2006/relationships/image" Target="../media/image670.png"/><Relationship Id="rId12"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660.png"/><Relationship Id="rId11" Type="http://schemas.openxmlformats.org/officeDocument/2006/relationships/image" Target="../media/image73.png"/><Relationship Id="rId5" Type="http://schemas.openxmlformats.org/officeDocument/2006/relationships/image" Target="../media/image650.png"/><Relationship Id="rId10" Type="http://schemas.openxmlformats.org/officeDocument/2006/relationships/image" Target="../media/image720.png"/><Relationship Id="rId4" Type="http://schemas.openxmlformats.org/officeDocument/2006/relationships/image" Target="../media/image640.png"/><Relationship Id="rId9" Type="http://schemas.openxmlformats.org/officeDocument/2006/relationships/image" Target="../media/image72.png"/><Relationship Id="rId14" Type="http://schemas.openxmlformats.org/officeDocument/2006/relationships/image" Target="../media/image740.png"/></Relationships>
</file>

<file path=ppt/slides/_rels/slide82.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1.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53.xml"/><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99.png"/></Relationships>
</file>

<file path=ppt/slides/_rels/slide89.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44.png"/><Relationship Id="rId3" Type="http://schemas.openxmlformats.org/officeDocument/2006/relationships/image" Target="../media/image101.png"/><Relationship Id="rId7" Type="http://schemas.openxmlformats.org/officeDocument/2006/relationships/image" Target="../media/image116.png"/><Relationship Id="rId12" Type="http://schemas.openxmlformats.org/officeDocument/2006/relationships/image" Target="../media/image136.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135.png"/><Relationship Id="rId5" Type="http://schemas.openxmlformats.org/officeDocument/2006/relationships/image" Target="../media/image109.png"/><Relationship Id="rId10" Type="http://schemas.openxmlformats.org/officeDocument/2006/relationships/image" Target="../media/image134.png"/><Relationship Id="rId4" Type="http://schemas.openxmlformats.org/officeDocument/2006/relationships/image" Target="../media/image108.png"/><Relationship Id="rId9" Type="http://schemas.openxmlformats.org/officeDocument/2006/relationships/image" Target="../media/image125.png"/><Relationship Id="rId14" Type="http://schemas.openxmlformats.org/officeDocument/2006/relationships/image" Target="../media/image145.png"/></Relationships>
</file>

<file path=ppt/slides/_rels/slide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90.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169.jpeg"/><Relationship Id="rId5" Type="http://schemas.openxmlformats.org/officeDocument/2006/relationships/image" Target="../media/image168.gif"/><Relationship Id="rId4" Type="http://schemas.openxmlformats.org/officeDocument/2006/relationships/image" Target="../media/image16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71.jpg"/><Relationship Id="rId2" Type="http://schemas.openxmlformats.org/officeDocument/2006/relationships/image" Target="../media/image170.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72.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2454" y="1473269"/>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2454" y="1473269"/>
                <a:ext cx="8671837" cy="3748140"/>
              </a:xfrm>
              <a:prstGeom prst="rect">
                <a:avLst/>
              </a:prstGeom>
              <a:blipFill>
                <a:blip r:embed="rId3"/>
                <a:stretch>
                  <a:fillRect l="-1170" t="-101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b="-69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12</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9" y="1530813"/>
                <a:ext cx="7960014"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oMath>
                </a14:m>
                <a:r>
                  <a:rPr lang="en-US" sz="2000" dirty="0">
                    <a:solidFill>
                      <a:srgbClr val="000000"/>
                    </a:solidFill>
                  </a:rPr>
                  <a:t>.</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9" y="1530813"/>
                <a:ext cx="7960014" cy="4511635"/>
              </a:xfrm>
              <a:prstGeom prst="rect">
                <a:avLst/>
              </a:prstGeom>
              <a:blipFill>
                <a:blip r:embed="rId3"/>
                <a:stretch>
                  <a:fillRect l="-1276"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13</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9125256"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965800"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14</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18</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37329"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endCxn id="22" idx="5"/>
            </p:cNvCxnSpPr>
            <p:nvPr/>
          </p:nvCxnSpPr>
          <p:spPr>
            <a:xfrm flipH="1" flipV="1">
              <a:off x="3962693" y="1376119"/>
              <a:ext cx="1168959" cy="37940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p:cNvCxnSpPr>
            <p:nvPr/>
          </p:nvCxnSpPr>
          <p:spPr>
            <a:xfrm flipV="1">
              <a:off x="5927681" y="4350967"/>
              <a:ext cx="617798"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stCxn id="43" idx="7"/>
            </p:cNvCxnSpPr>
            <p:nvPr/>
          </p:nvCxnSpPr>
          <p:spPr>
            <a:xfrm flipV="1">
              <a:off x="7643685" y="3733428"/>
              <a:ext cx="519141" cy="131664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p:cNvCxnSpPr>
            <p:nvPr/>
          </p:nvCxnSpPr>
          <p:spPr>
            <a:xfrm>
              <a:off x="5212484" y="5283641"/>
              <a:ext cx="624844" cy="3252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21</a:t>
            </a:fld>
            <a:endParaRPr lang="en-US"/>
          </a:p>
        </p:txBody>
      </p:sp>
    </p:spTree>
    <p:extLst>
      <p:ext uri="{BB962C8B-B14F-4D97-AF65-F5344CB8AC3E}">
        <p14:creationId xmlns:p14="http://schemas.microsoft.com/office/powerpoint/2010/main" val="617937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a:t>
            </a:fld>
            <a:endParaRPr lang="en-US"/>
          </a:p>
        </p:txBody>
      </p:sp>
    </p:spTree>
    <p:extLst>
      <p:ext uri="{BB962C8B-B14F-4D97-AF65-F5344CB8AC3E}">
        <p14:creationId xmlns:p14="http://schemas.microsoft.com/office/powerpoint/2010/main" val="4243593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a:t>
            </a:fld>
            <a:endParaRPr lang="en-US"/>
          </a:p>
        </p:txBody>
      </p:sp>
    </p:spTree>
    <p:extLst>
      <p:ext uri="{BB962C8B-B14F-4D97-AF65-F5344CB8AC3E}">
        <p14:creationId xmlns:p14="http://schemas.microsoft.com/office/powerpoint/2010/main" val="26259635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24</a:t>
            </a:fld>
            <a:endParaRPr lang="en-US"/>
          </a:p>
        </p:txBody>
      </p:sp>
    </p:spTree>
    <p:extLst>
      <p:ext uri="{BB962C8B-B14F-4D97-AF65-F5344CB8AC3E}">
        <p14:creationId xmlns:p14="http://schemas.microsoft.com/office/powerpoint/2010/main" val="3952872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25</a:t>
            </a:fld>
            <a:endParaRPr lang="en-US"/>
          </a:p>
        </p:txBody>
      </p:sp>
    </p:spTree>
    <p:extLst>
      <p:ext uri="{BB962C8B-B14F-4D97-AF65-F5344CB8AC3E}">
        <p14:creationId xmlns:p14="http://schemas.microsoft.com/office/powerpoint/2010/main" val="12166616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37181502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3464544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2378321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29</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30</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31</a:t>
            </a:fld>
            <a:endParaRPr lang="en-US" altLang="en-US"/>
          </a:p>
        </p:txBody>
      </p:sp>
    </p:spTree>
    <p:extLst>
      <p:ext uri="{BB962C8B-B14F-4D97-AF65-F5344CB8AC3E}">
        <p14:creationId xmlns:p14="http://schemas.microsoft.com/office/powerpoint/2010/main" val="39931506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4038" y="1665385"/>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4038" y="1665385"/>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32</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8" y="1848939"/>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8" y="1848939"/>
                <a:ext cx="10913672" cy="3732064"/>
              </a:xfrm>
              <a:blipFill>
                <a:blip r:embed="rId2"/>
                <a:stretch>
                  <a:fillRect l="-34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1243" y="1308781"/>
                <a:ext cx="7580255" cy="5230131"/>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1243" y="1308781"/>
                <a:ext cx="7580255" cy="5230131"/>
              </a:xfrm>
              <a:blipFill>
                <a:blip r:embed="rId2"/>
                <a:stretch>
                  <a:fillRect l="-502" t="-7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707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7071" y="1185829"/>
                <a:ext cx="5872716" cy="5306331"/>
              </a:xfrm>
              <a:blipFill>
                <a:blip r:embed="rId2"/>
                <a:stretch>
                  <a:fillRect l="-6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890437" y="1297923"/>
                <a:ext cx="6152720"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is</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cs typeface="Calibri" panose="020F0502020204030204" pitchFamily="34" charset="0"/>
                      </a:rPr>
                      <m:t>= </m:t>
                    </m:r>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cs typeface="Calibri" panose="020F0502020204030204" pitchFamily="34" charset="0"/>
                          </a:rPr>
                          <m:t>′</m:t>
                        </m:r>
                      </m:sup>
                    </m:sSup>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sSup>
                      <m:sSupPr>
                        <m:ctrlPr>
                          <a:rPr lang="en-US" sz="180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cs typeface="Calibri" panose="020F0502020204030204" pitchFamily="34" charset="0"/>
                          </a:rPr>
                          <m:t>𝑟</m:t>
                        </m:r>
                      </m:den>
                    </m:f>
                    <m:r>
                      <a:rPr lang="en-US" sz="1800" b="0" i="1" smtClean="0">
                        <a:latin typeface="Cambria Math" panose="02040503050406030204" pitchFamily="18" charset="0"/>
                        <a:cs typeface="Calibri" panose="020F0502020204030204" pitchFamily="34" charset="0"/>
                      </a:rPr>
                      <m:t>(1−</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2</m:t>
                        </m:r>
                      </m:num>
                      <m:den>
                        <m:r>
                          <a:rPr lang="en-US" sz="1800" b="0" i="1" smtClean="0">
                            <a:latin typeface="Cambria Math" panose="02040503050406030204" pitchFamily="18" charset="0"/>
                            <a:cs typeface="Calibri" panose="020F0502020204030204" pitchFamily="34" charset="0"/>
                          </a:rPr>
                          <m:t>𝑟</m:t>
                        </m:r>
                      </m:den>
                    </m:f>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cs typeface="Calibri" panose="020F0502020204030204" pitchFamily="34" charset="0"/>
                          </a:rPr>
                          <m:t>′</m:t>
                        </m:r>
                      </m:sup>
                    </m:sSup>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890437" y="1297923"/>
                <a:ext cx="6152720" cy="5306331"/>
              </a:xfrm>
              <a:prstGeom prst="rect">
                <a:avLst/>
              </a:prstGeom>
              <a:blipFill>
                <a:blip r:embed="rId3"/>
                <a:stretch>
                  <a:fillRect l="-617"/>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85829"/>
                <a:ext cx="10515599"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𝑞</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r>
                          <a:rPr lang="en-US" sz="1800" i="1">
                            <a:latin typeface="Cambria Math" panose="02040503050406030204" pitchFamily="18" charset="0"/>
                            <a:ea typeface="Cambria Math" panose="02040503050406030204" pitchFamily="18" charset="0"/>
                            <a:cs typeface="Calibri" panose="020F0502020204030204" pitchFamily="34" charset="0"/>
                          </a:rPr>
                          <m:t>𝑟</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By analogy:</a:t>
                </a: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𝑓</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 </m:t>
                    </m:r>
                    <m:nary>
                      <m:naryPr>
                        <m:limLoc m:val="undOvr"/>
                        <m:subHide m:val="on"/>
                        <m:supHide m:val="on"/>
                        <m:ctrlPr>
                          <a:rPr lang="en-US" sz="1800" i="1">
                            <a:latin typeface="Cambria Math" panose="02040503050406030204" pitchFamily="18" charset="0"/>
                            <a:cs typeface="Calibri" panose="020F0502020204030204" pitchFamily="34" charset="0"/>
                          </a:rPr>
                        </m:ctrlPr>
                      </m:naryPr>
                      <m:sub/>
                      <m:sup/>
                      <m:e>
                        <m:r>
                          <a:rPr lang="en-US" sz="1800" i="1">
                            <a:latin typeface="Cambria Math" panose="02040503050406030204" pitchFamily="18" charset="0"/>
                            <a:cs typeface="Calibri" panose="020F0502020204030204" pitchFamily="34" charset="0"/>
                          </a:rPr>
                          <m:t>𝑠</m:t>
                        </m:r>
                        <m:r>
                          <a:rPr lang="en-US" sz="1800" i="1">
                            <a:latin typeface="Cambria Math" panose="02040503050406030204" pitchFamily="18" charset="0"/>
                            <a:cs typeface="Calibri" panose="020F0502020204030204" pitchFamily="34" charset="0"/>
                          </a:rPr>
                          <m:t> </m:t>
                        </m:r>
                        <m:r>
                          <a:rPr lang="en-US" sz="1800" i="1">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85829"/>
                <a:ext cx="10515599" cy="5306331"/>
              </a:xfrm>
              <a:blipFill>
                <a:blip r:embed="rId2"/>
                <a:stretch>
                  <a:fillRect l="-4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15144"/>
                <a:ext cx="10727635" cy="5306331"/>
              </a:xfrm>
            </p:spPr>
            <p:txBody>
              <a:bodyPr>
                <a:normAutofit/>
              </a:body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18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15144"/>
                <a:ext cx="10727635" cy="5306331"/>
              </a:xfrm>
              <a:blipFill>
                <a:blip r:embed="rId2"/>
                <a:stretch>
                  <a:fillRect l="-47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96347" y="1415144"/>
                <a:ext cx="11283438"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a:t>
                </a:r>
                <a:r>
                  <a:rPr lang="en-US" sz="1800">
                    <a:latin typeface="Calibri" panose="020F0502020204030204" pitchFamily="34" charset="0"/>
                    <a:cs typeface="Calibri" panose="020F0502020204030204" pitchFamily="34" charset="0"/>
                  </a:rPr>
                  <a:t>previous equation </a:t>
                </a:r>
                <a:r>
                  <a:rPr lang="en-US" sz="1800" dirty="0">
                    <a:latin typeface="Calibri" panose="020F0502020204030204" pitchFamily="34" charset="0"/>
                    <a:cs typeface="Calibri" panose="020F0502020204030204" pitchFamily="34" charset="0"/>
                  </a:rPr>
                  <a:t>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96347" y="1415144"/>
                <a:ext cx="11283438" cy="5306331"/>
              </a:xfrm>
              <a:prstGeom prst="rect">
                <a:avLst/>
              </a:prstGeom>
              <a:blipFill>
                <a:blip r:embed="rId2"/>
                <a:stretch>
                  <a:fillRect l="-450"/>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2" y="1324660"/>
                <a:ext cx="8021320"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2" y="1324660"/>
                <a:ext cx="8021320" cy="4409475"/>
              </a:xfrm>
              <a:prstGeom prst="rect">
                <a:avLst/>
              </a:prstGeom>
              <a:blipFill>
                <a:blip r:embed="rId3"/>
                <a:stretch>
                  <a:fillRect l="-2844"/>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563" y="1721022"/>
                <a:ext cx="7428963" cy="4361726"/>
              </a:xfrm>
            </p:spPr>
            <p:txBody>
              <a:bodyPr>
                <a:normAutofit/>
              </a:bodyPr>
              <a:lstStyle/>
              <a:p>
                <a:pPr marL="342900" indent="-342900">
                  <a:lnSpc>
                    <a:spcPct val="12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563" y="1721022"/>
                <a:ext cx="7428963" cy="4361726"/>
              </a:xfrm>
              <a:blipFill>
                <a:blip r:embed="rId2"/>
                <a:stretch>
                  <a:fillRect l="-684" t="-6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23763731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43</a:t>
            </a:fld>
            <a:endParaRPr lang="en-US"/>
          </a:p>
        </p:txBody>
      </p:sp>
    </p:spTree>
    <p:extLst>
      <p:ext uri="{BB962C8B-B14F-4D97-AF65-F5344CB8AC3E}">
        <p14:creationId xmlns:p14="http://schemas.microsoft.com/office/powerpoint/2010/main" val="4448890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7079" y="925172"/>
                <a:ext cx="11343862"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This is total transmitter power, 27 W devoted to ranging code.  Newer satellites have higher power and can surge power </a:t>
                </a: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7079" y="925172"/>
                <a:ext cx="11343862" cy="5198945"/>
              </a:xfrm>
              <a:prstGeom prst="rect">
                <a:avLst/>
              </a:prstGeom>
              <a:blipFill>
                <a:blip r:embed="rId3"/>
                <a:stretch>
                  <a:fillRect l="-1007" t="-487" r="-783" b="-900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spTree>
    <p:extLst>
      <p:ext uri="{BB962C8B-B14F-4D97-AF65-F5344CB8AC3E}">
        <p14:creationId xmlns:p14="http://schemas.microsoft.com/office/powerpoint/2010/main" val="41742066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spTree>
    <p:extLst>
      <p:ext uri="{BB962C8B-B14F-4D97-AF65-F5344CB8AC3E}">
        <p14:creationId xmlns:p14="http://schemas.microsoft.com/office/powerpoint/2010/main" val="595665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8090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spectrum neighborhood</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p:pic>
        <p:nvPicPr>
          <p:cNvPr id="1025" name="Picture 1" descr="page2image30272896">
            <a:extLst>
              <a:ext uri="{FF2B5EF4-FFF2-40B4-BE49-F238E27FC236}">
                <a16:creationId xmlns:a16="http://schemas.microsoft.com/office/drawing/2014/main" id="{7177748B-48CD-F148-993A-6F0DD71C8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61" y="1618375"/>
            <a:ext cx="10681252" cy="362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51584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48</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3064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p:spTree>
    <p:extLst>
      <p:ext uri="{BB962C8B-B14F-4D97-AF65-F5344CB8AC3E}">
        <p14:creationId xmlns:p14="http://schemas.microsoft.com/office/powerpoint/2010/main" val="2754906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1214693"/>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32821216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p:spTree>
    <p:extLst>
      <p:ext uri="{BB962C8B-B14F-4D97-AF65-F5344CB8AC3E}">
        <p14:creationId xmlns:p14="http://schemas.microsoft.com/office/powerpoint/2010/main" val="20583157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p:spTree>
    <p:extLst>
      <p:ext uri="{BB962C8B-B14F-4D97-AF65-F5344CB8AC3E}">
        <p14:creationId xmlns:p14="http://schemas.microsoft.com/office/powerpoint/2010/main" val="37065554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22514" y="1912071"/>
                <a:ext cx="11246873" cy="39453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b is receivers clock bias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Four satellites required.  More satellites increase precision with least squares.</a:t>
                </a: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 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a:t>
                </a:r>
                <a:r>
                  <a:rPr lang="en-US" sz="2000" i="1" dirty="0"/>
                  <a:t>Carrier-Phase Enhancement</a:t>
                </a:r>
                <a:r>
                  <a:rPr lang="en-US" sz="2000" dirty="0"/>
                  <a: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22514" y="1912071"/>
                <a:ext cx="11246873" cy="3945386"/>
              </a:xfrm>
              <a:prstGeom prst="rect">
                <a:avLst/>
              </a:prstGeom>
              <a:blipFill>
                <a:blip r:embed="rId3"/>
                <a:stretch>
                  <a:fillRect l="-78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p:spTree>
    <p:extLst>
      <p:ext uri="{BB962C8B-B14F-4D97-AF65-F5344CB8AC3E}">
        <p14:creationId xmlns:p14="http://schemas.microsoft.com/office/powerpoint/2010/main" val="28099722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Carrier phase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p:pic>
        <p:nvPicPr>
          <p:cNvPr id="1026" name="Picture 2" descr="Gps Logo png download - 512*512 - Free Transparent Satellite png Download.  - CleanPNG / KissPNG">
            <a:extLst>
              <a:ext uri="{FF2B5EF4-FFF2-40B4-BE49-F238E27FC236}">
                <a16:creationId xmlns:a16="http://schemas.microsoft.com/office/drawing/2014/main" id="{435C71D9-DC23-E846-8EC0-70A1D75655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9878" y="2471569"/>
            <a:ext cx="968725" cy="55970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8D5148A3-0A0C-EF4C-986B-85EE80AE9B18}"/>
              </a:ext>
            </a:extLst>
          </p:cNvPr>
          <p:cNvCxnSpPr/>
          <p:nvPr/>
        </p:nvCxnSpPr>
        <p:spPr>
          <a:xfrm>
            <a:off x="6131253" y="6109379"/>
            <a:ext cx="31287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316506-E12B-1445-AFCA-1F6C617161C1}"/>
              </a:ext>
            </a:extLst>
          </p:cNvPr>
          <p:cNvCxnSpPr>
            <a:cxnSpLocks/>
          </p:cNvCxnSpPr>
          <p:nvPr/>
        </p:nvCxnSpPr>
        <p:spPr>
          <a:xfrm flipV="1">
            <a:off x="9260043" y="3328601"/>
            <a:ext cx="2777458" cy="2780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6AEE54-537D-E348-B3D4-CED48DAEE47C}"/>
              </a:ext>
            </a:extLst>
          </p:cNvPr>
          <p:cNvCxnSpPr>
            <a:cxnSpLocks noChangeAspect="1"/>
          </p:cNvCxnSpPr>
          <p:nvPr/>
        </p:nvCxnSpPr>
        <p:spPr>
          <a:xfrm flipV="1">
            <a:off x="6144362" y="2246783"/>
            <a:ext cx="3858374" cy="38615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4C140C-96D4-5D45-B01E-B3D6ED5E8C4D}"/>
              </a:ext>
            </a:extLst>
          </p:cNvPr>
          <p:cNvCxnSpPr>
            <a:cxnSpLocks/>
          </p:cNvCxnSpPr>
          <p:nvPr/>
        </p:nvCxnSpPr>
        <p:spPr>
          <a:xfrm flipH="1" flipV="1">
            <a:off x="7575368" y="4609576"/>
            <a:ext cx="1697784" cy="14998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E4FBDDF-AEE4-2441-B0DB-9A18B3B7151B}"/>
                  </a:ext>
                </a:extLst>
              </p:cNvPr>
              <p:cNvSpPr txBox="1"/>
              <p:nvPr/>
            </p:nvSpPr>
            <p:spPr>
              <a:xfrm>
                <a:off x="7403917" y="6143336"/>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10" name="TextBox 9">
                <a:extLst>
                  <a:ext uri="{FF2B5EF4-FFF2-40B4-BE49-F238E27FC236}">
                    <a16:creationId xmlns:a16="http://schemas.microsoft.com/office/drawing/2014/main" id="{AE4FBDDF-AEE4-2441-B0DB-9A18B3B7151B}"/>
                  </a:ext>
                </a:extLst>
              </p:cNvPr>
              <p:cNvSpPr txBox="1">
                <a:spLocks noRot="1" noChangeAspect="1" noMove="1" noResize="1" noEditPoints="1" noAdjustHandles="1" noChangeArrowheads="1" noChangeShapeType="1" noTextEdit="1"/>
              </p:cNvSpPr>
              <p:nvPr/>
            </p:nvSpPr>
            <p:spPr>
              <a:xfrm>
                <a:off x="7403917" y="6143336"/>
                <a:ext cx="34290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0ADF735-C9FE-854F-80A7-898531294F03}"/>
                  </a:ext>
                </a:extLst>
              </p:cNvPr>
              <p:cNvSpPr txBox="1"/>
              <p:nvPr/>
            </p:nvSpPr>
            <p:spPr>
              <a:xfrm>
                <a:off x="6611846" y="56600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0</m:t>
                          </m:r>
                        </m:sub>
                      </m:sSub>
                    </m:oMath>
                  </m:oMathPara>
                </a14:m>
                <a:endParaRPr lang="en-US" dirty="0"/>
              </a:p>
            </p:txBody>
          </p:sp>
        </mc:Choice>
        <mc:Fallback xmlns="">
          <p:sp>
            <p:nvSpPr>
              <p:cNvPr id="17" name="TextBox 16">
                <a:extLst>
                  <a:ext uri="{FF2B5EF4-FFF2-40B4-BE49-F238E27FC236}">
                    <a16:creationId xmlns:a16="http://schemas.microsoft.com/office/drawing/2014/main" id="{A0ADF735-C9FE-854F-80A7-898531294F03}"/>
                  </a:ext>
                </a:extLst>
              </p:cNvPr>
              <p:cNvSpPr txBox="1">
                <a:spLocks noRot="1" noChangeAspect="1" noMove="1" noResize="1" noEditPoints="1" noAdjustHandles="1" noChangeArrowheads="1" noChangeShapeType="1" noTextEdit="1"/>
              </p:cNvSpPr>
              <p:nvPr/>
            </p:nvSpPr>
            <p:spPr>
              <a:xfrm>
                <a:off x="6611846" y="5660041"/>
                <a:ext cx="342902" cy="369332"/>
              </a:xfrm>
              <a:prstGeom prst="rect">
                <a:avLst/>
              </a:prstGeom>
              <a:blipFill>
                <a:blip r:embed="rId5"/>
                <a:stretch>
                  <a:fillRect r="-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A2FCE3B-0E7F-494A-9FDA-31CC9846FDF1}"/>
                  </a:ext>
                </a:extLst>
              </p:cNvPr>
              <p:cNvSpPr txBox="1"/>
              <p:nvPr/>
            </p:nvSpPr>
            <p:spPr>
              <a:xfrm>
                <a:off x="400833" y="1689743"/>
                <a:ext cx="5695167" cy="424859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𝑟</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𝑑</m:t>
                    </m:r>
                    <m:func>
                      <m:funcPr>
                        <m:ctrlPr>
                          <a:rPr lang="en-US" b="0" i="1" dirty="0" smtClean="0">
                            <a:latin typeface="Cambria Math" panose="02040503050406030204" pitchFamily="18" charset="0"/>
                            <a:ea typeface="Cambria Math" panose="02040503050406030204" pitchFamily="18" charset="0"/>
                          </a:rPr>
                        </m:ctrlPr>
                      </m:funcPr>
                      <m:fName>
                        <m:r>
                          <m:rPr>
                            <m:sty m:val="p"/>
                          </m:rPr>
                          <a:rPr lang="en-US" b="0" i="0" dirty="0" smtClean="0">
                            <a:latin typeface="Cambria Math" panose="02040503050406030204" pitchFamily="18" charset="0"/>
                            <a:ea typeface="Cambria Math" panose="02040503050406030204" pitchFamily="18" charset="0"/>
                          </a:rPr>
                          <m:t>cos</m:t>
                        </m:r>
                      </m:fName>
                      <m:e>
                        <m:d>
                          <m:dPr>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0</m:t>
                                </m:r>
                              </m:sub>
                            </m:sSub>
                          </m:e>
                        </m:d>
                      </m:e>
                    </m:func>
                  </m:oMath>
                </a14:m>
                <a:endParaRPr lang="en-US" b="0" dirty="0">
                  <a:ea typeface="Cambria Math" panose="02040503050406030204" pitchFamily="18" charset="0"/>
                </a:endParaRPr>
              </a:p>
              <a:p>
                <a:pPr marL="285750" indent="-285750">
                  <a:buFont typeface="Arial" panose="020B0604020202020204" pitchFamily="34" charset="0"/>
                  <a:buChar char="•"/>
                </a:pPr>
                <a:r>
                  <a:rPr lang="en-US" dirty="0"/>
                  <a:t>Wave arrives at B first.  Arrives at A with phase delay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0"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m:rPr>
                            <m:sty m:val="p"/>
                          </m:rPr>
                          <a:rPr lang="el-GR" b="0" i="1" smtClean="0">
                            <a:latin typeface="Cambria Math" panose="02040503050406030204" pitchFamily="18" charset="0"/>
                            <a:ea typeface="Cambria Math" panose="02040503050406030204" pitchFamily="18" charset="0"/>
                          </a:rPr>
                          <m:t>Δ</m:t>
                        </m:r>
                      </m:e>
                      <m:sub>
                        <m:r>
                          <a:rPr lang="en-US" b="0" i="1" smtClean="0">
                            <a:latin typeface="Cambria Math" panose="02040503050406030204" pitchFamily="18" charset="0"/>
                            <a:ea typeface="Cambria Math" panose="02040503050406030204" pitchFamily="18" charset="0"/>
                          </a:rPr>
                          <m:t>0</m:t>
                        </m:r>
                      </m:sub>
                    </m:sSub>
                  </m:oMath>
                </a14:m>
                <a:r>
                  <a:rPr lang="en-US" dirty="0"/>
                  <a:t>, so</a:t>
                </a:r>
              </a:p>
              <a:p>
                <a:pPr marL="285750" indent="-285750">
                  <a:buFont typeface="Arial" panose="020B0604020202020204" pitchFamily="34" charset="0"/>
                  <a:buChar char="•"/>
                </a:pPr>
                <a14:m>
                  <m:oMath xmlns:m="http://schemas.openxmlformats.org/officeDocument/2006/math">
                    <m:r>
                      <a:rPr lang="en-US" i="1" dirty="0">
                        <a:latin typeface="Cambria Math" panose="02040503050406030204" pitchFamily="18" charset="0"/>
                        <a:ea typeface="Cambria Math" panose="02040503050406030204" pitchFamily="18" charset="0"/>
                      </a:rPr>
                      <m:t>𝑑</m:t>
                    </m:r>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i="1" dirty="0">
                                    <a:latin typeface="Cambria Math" panose="02040503050406030204" pitchFamily="18" charset="0"/>
                                    <a:ea typeface="Cambria Math" panose="02040503050406030204" pitchFamily="18" charset="0"/>
                                  </a:rPr>
                                  <m:t>0</m:t>
                                </m:r>
                              </m:sub>
                            </m:sSub>
                          </m:e>
                        </m:d>
                      </m:e>
                    </m:func>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𝜆</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b="0" i="0"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Satellite moves in time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r>
                      <a:rPr lang="en-US" b="0" i="1" smtClean="0">
                        <a:latin typeface="Cambria Math" panose="02040503050406030204" pitchFamily="18" charset="0"/>
                      </a:rPr>
                      <m:t> </m:t>
                    </m:r>
                  </m:oMath>
                </a14:m>
                <a:r>
                  <a:rPr lang="en-US" dirty="0"/>
                  <a:t>changing angle to </a:t>
                </a:r>
                <a14:m>
                  <m:oMath xmlns:m="http://schemas.openxmlformats.org/officeDocument/2006/math">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1</m:t>
                        </m:r>
                      </m:sub>
                    </m:sSub>
                  </m:oMath>
                </a14:m>
                <a:endParaRPr lang="en-US" dirty="0"/>
              </a:p>
              <a:p>
                <a:pPr marL="285750" indent="-285750">
                  <a:buFont typeface="Arial" panose="020B0604020202020204" pitchFamily="34" charset="0"/>
                  <a:buChar char="•"/>
                </a:pPr>
                <a:r>
                  <a:rPr lang="en-US" dirty="0"/>
                  <a:t>Suppose</a:t>
                </a:r>
                <a14:m>
                  <m:oMath xmlns:m="http://schemas.openxmlformats.org/officeDocument/2006/math">
                    <m:r>
                      <a:rPr lang="en-US" i="1" dirty="0"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m:t>
                    </m:r>
                    <m:r>
                      <a:rPr lang="en-US">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and put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ea typeface="Cambria Math" panose="02040503050406030204" pitchFamily="18" charset="0"/>
                          </a:rPr>
                          <m:t>𝜆</m:t>
                        </m:r>
                      </m:den>
                    </m:f>
                  </m:oMath>
                </a14:m>
                <a:r>
                  <a:rPr lang="en-US" dirty="0"/>
                  <a:t> </a:t>
                </a:r>
              </a:p>
              <a:p>
                <a:pPr marL="742950" lvl="1" indent="-285750">
                  <a:buFont typeface="Arial" panose="020B0604020202020204" pitchFamily="34" charset="0"/>
                  <a:buChar char="•"/>
                </a:pPr>
                <a14:m>
                  <m:oMath xmlns:m="http://schemas.openxmlformats.org/officeDocument/2006/math">
                    <m:sSup>
                      <m:sSupPr>
                        <m:ctrlPr>
                          <a:rPr lang="en-US"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𝑑</m:t>
                        </m:r>
                      </m:e>
                      <m:sup>
                        <m:r>
                          <a:rPr lang="en-US" b="0" i="1" dirty="0" smtClean="0">
                            <a:latin typeface="Cambria Math" panose="02040503050406030204" pitchFamily="18" charset="0"/>
                            <a:ea typeface="Cambria Math" panose="02040503050406030204" pitchFamily="18" charset="0"/>
                          </a:rPr>
                          <m:t>′</m:t>
                        </m:r>
                      </m:sup>
                    </m:sSup>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i="1" dirty="0">
                                    <a:latin typeface="Cambria Math" panose="02040503050406030204" pitchFamily="18" charset="0"/>
                                    <a:ea typeface="Cambria Math" panose="02040503050406030204" pitchFamily="18" charset="0"/>
                                  </a:rPr>
                                  <m:t>0</m:t>
                                </m:r>
                              </m:sub>
                            </m:sSub>
                          </m:e>
                        </m:d>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𝑁</m:t>
                        </m:r>
                      </m:e>
                    </m:func>
                    <m:r>
                      <a:rPr lang="en-US" i="1" dirty="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Δ</m:t>
                        </m:r>
                      </m:e>
                      <m:sub>
                        <m:r>
                          <a:rPr lang="en-US" i="1">
                            <a:latin typeface="Cambria Math" panose="02040503050406030204" pitchFamily="18" charset="0"/>
                          </a:rPr>
                          <m:t>0</m:t>
                        </m:r>
                      </m:sub>
                    </m:sSub>
                  </m:oMath>
                </a14:m>
                <a:endParaRPr lang="en-US" dirty="0"/>
              </a:p>
              <a:p>
                <a:pPr marL="742950" lvl="1" indent="-285750">
                  <a:buFont typeface="Arial" panose="020B0604020202020204" pitchFamily="34" charset="0"/>
                  <a:buChar char="•"/>
                </a:pPr>
                <a14:m>
                  <m:oMath xmlns:m="http://schemas.openxmlformats.org/officeDocument/2006/math">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𝑑</m:t>
                        </m:r>
                      </m:e>
                      <m:sup>
                        <m:r>
                          <a:rPr lang="en-US" i="1" dirty="0">
                            <a:latin typeface="Cambria Math" panose="02040503050406030204" pitchFamily="18" charset="0"/>
                            <a:ea typeface="Cambria Math" panose="02040503050406030204" pitchFamily="18" charset="0"/>
                          </a:rPr>
                          <m:t>′</m:t>
                        </m:r>
                      </m:sup>
                    </m:sSup>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1</m:t>
                                </m:r>
                              </m:sub>
                            </m:sSub>
                          </m:e>
                        </m:d>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𝑁</m:t>
                        </m:r>
                      </m:e>
                    </m:func>
                    <m:r>
                      <a:rPr lang="en-US" i="1" dirty="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Δ</m:t>
                        </m:r>
                      </m:e>
                      <m:sub>
                        <m:r>
                          <a:rPr lang="en-US" b="0" i="1" smtClean="0">
                            <a:latin typeface="Cambria Math" panose="02040503050406030204" pitchFamily="18" charset="0"/>
                          </a:rPr>
                          <m:t>1</m:t>
                        </m:r>
                      </m:sub>
                    </m:sSub>
                  </m:oMath>
                </a14:m>
                <a:endParaRPr lang="en-US" dirty="0"/>
              </a:p>
              <a:p>
                <a:pPr marL="285750" indent="-285750">
                  <a:buFont typeface="Arial" panose="020B0604020202020204" pitchFamily="34" charset="0"/>
                  <a:buChar char="•"/>
                </a:pPr>
                <a:r>
                  <a:rPr lang="en-US" dirty="0"/>
                  <a:t>We can solve for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m:t>
                        </m:r>
                      </m:sup>
                    </m:sSup>
                  </m:oMath>
                </a14:m>
                <a:endParaRPr lang="en-US" dirty="0"/>
              </a:p>
              <a:p>
                <a:pPr marL="285750" indent="-285750">
                  <a:buFont typeface="Arial" panose="020B0604020202020204" pitchFamily="34" charset="0"/>
                  <a:buChar char="•"/>
                </a:pPr>
                <a:r>
                  <a:rPr lang="en-US" dirty="0"/>
                  <a:t>Now, </a:t>
                </a:r>
                <a14:m>
                  <m:oMath xmlns:m="http://schemas.openxmlformats.org/officeDocument/2006/math">
                    <m:r>
                      <a:rPr lang="en-US"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𝜆</m:t>
                        </m:r>
                      </m:e>
                      <m:sup>
                        <m:r>
                          <a:rPr lang="en-US" b="0" i="1" smtClean="0">
                            <a:latin typeface="Cambria Math" panose="02040503050406030204" pitchFamily="18" charset="0"/>
                            <a:ea typeface="Cambria Math" panose="02040503050406030204" pitchFamily="18" charset="0"/>
                          </a:rPr>
                          <m:t>−1</m:t>
                        </m:r>
                      </m:sup>
                    </m:sSup>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𝛿</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𝑢</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𝛿</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𝑡</m:t>
                            </m:r>
                          </m:e>
                          <m:sup>
                            <m:r>
                              <a:rPr lang="en-US" b="0" i="1" smtClean="0">
                                <a:latin typeface="Cambria Math" panose="02040503050406030204" pitchFamily="18" charset="0"/>
                                <a:ea typeface="Cambria Math" panose="02040503050406030204" pitchFamily="18" charset="0"/>
                              </a:rPr>
                              <m:t>𝑠</m:t>
                            </m:r>
                          </m:sup>
                        </m:sSup>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ea typeface="Cambria Math" panose="02040503050406030204" pitchFamily="18" charset="0"/>
                          </a:rPr>
                          <m:t>𝜙</m:t>
                        </m:r>
                      </m:sub>
                    </m:sSub>
                  </m:oMath>
                </a14:m>
                <a:endParaRPr lang="en-US" dirty="0"/>
              </a:p>
              <a:p>
                <a:pPr marL="285750" indent="-285750">
                  <a:buFont typeface="Arial" panose="020B0604020202020204" pitchFamily="34" charset="0"/>
                  <a:buChar char="•"/>
                </a:pPr>
                <a:r>
                  <a:rPr lang="en-US" dirty="0"/>
                  <a:t>I is ionospheric delay, T is tropospheric delay which we can estimate.</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𝜙</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.025 </m:t>
                    </m:r>
                    <m:r>
                      <a:rPr lang="en-US" b="0" i="1" smtClean="0">
                        <a:latin typeface="Cambria Math" panose="02040503050406030204" pitchFamily="18" charset="0"/>
                        <a:ea typeface="Cambria Math" panose="02040503050406030204" pitchFamily="18" charset="0"/>
                      </a:rPr>
                      <m:t>𝑐𝑦𝑐𝑙𝑒𝑠</m:t>
                    </m:r>
                  </m:oMath>
                </a14:m>
                <a:r>
                  <a:rPr lang="en-US" dirty="0"/>
                  <a:t> (5mm), so we can recover </a:t>
                </a:r>
                <a14:m>
                  <m:oMath xmlns:m="http://schemas.openxmlformats.org/officeDocument/2006/math">
                    <m:r>
                      <a:rPr lang="en-US" b="0" i="1" smtClean="0">
                        <a:latin typeface="Cambria Math" panose="02040503050406030204" pitchFamily="18" charset="0"/>
                      </a:rPr>
                      <m:t>𝑟</m:t>
                    </m:r>
                  </m:oMath>
                </a14:m>
                <a:r>
                  <a:rPr lang="en-US" dirty="0"/>
                  <a:t> to mm precision</a:t>
                </a:r>
              </a:p>
              <a:p>
                <a:pPr marL="285750" indent="-285750">
                  <a:buFont typeface="Arial" panose="020B0604020202020204" pitchFamily="34" charset="0"/>
                  <a:buChar char="•"/>
                </a:pPr>
                <a:endParaRPr lang="en-US" dirty="0"/>
              </a:p>
            </p:txBody>
          </p:sp>
        </mc:Choice>
        <mc:Fallback xmlns="">
          <p:sp>
            <p:nvSpPr>
              <p:cNvPr id="14" name="TextBox 13">
                <a:extLst>
                  <a:ext uri="{FF2B5EF4-FFF2-40B4-BE49-F238E27FC236}">
                    <a16:creationId xmlns:a16="http://schemas.microsoft.com/office/drawing/2014/main" id="{0A2FCE3B-0E7F-494A-9FDA-31CC9846FDF1}"/>
                  </a:ext>
                </a:extLst>
              </p:cNvPr>
              <p:cNvSpPr txBox="1">
                <a:spLocks noRot="1" noChangeAspect="1" noMove="1" noResize="1" noEditPoints="1" noAdjustHandles="1" noChangeArrowheads="1" noChangeShapeType="1" noTextEdit="1"/>
              </p:cNvSpPr>
              <p:nvPr/>
            </p:nvSpPr>
            <p:spPr>
              <a:xfrm>
                <a:off x="400833" y="1689743"/>
                <a:ext cx="5695167" cy="4248596"/>
              </a:xfrm>
              <a:prstGeom prst="rect">
                <a:avLst/>
              </a:prstGeom>
              <a:blipFill>
                <a:blip r:embed="rId6"/>
                <a:stretch>
                  <a:fillRect l="-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7D79D56-5C94-2547-B025-B5C97AC9ACC1}"/>
                  </a:ext>
                </a:extLst>
              </p:cNvPr>
              <p:cNvSpPr txBox="1"/>
              <p:nvPr/>
            </p:nvSpPr>
            <p:spPr>
              <a:xfrm>
                <a:off x="6144362" y="4835413"/>
                <a:ext cx="7247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20" name="TextBox 19">
                <a:extLst>
                  <a:ext uri="{FF2B5EF4-FFF2-40B4-BE49-F238E27FC236}">
                    <a16:creationId xmlns:a16="http://schemas.microsoft.com/office/drawing/2014/main" id="{67D79D56-5C94-2547-B025-B5C97AC9ACC1}"/>
                  </a:ext>
                </a:extLst>
              </p:cNvPr>
              <p:cNvSpPr txBox="1">
                <a:spLocks noRot="1" noChangeAspect="1" noMove="1" noResize="1" noEditPoints="1" noAdjustHandles="1" noChangeArrowheads="1" noChangeShapeType="1" noTextEdit="1"/>
              </p:cNvSpPr>
              <p:nvPr/>
            </p:nvSpPr>
            <p:spPr>
              <a:xfrm>
                <a:off x="6144362" y="4835413"/>
                <a:ext cx="72479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5EAAA7-6CBC-9045-930B-9D3243A53CFD}"/>
                  </a:ext>
                </a:extLst>
              </p:cNvPr>
              <p:cNvSpPr txBox="1"/>
              <p:nvPr/>
            </p:nvSpPr>
            <p:spPr>
              <a:xfrm>
                <a:off x="5998826" y="6104819"/>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dirty="0"/>
              </a:p>
            </p:txBody>
          </p:sp>
        </mc:Choice>
        <mc:Fallback xmlns="">
          <p:sp>
            <p:nvSpPr>
              <p:cNvPr id="21" name="TextBox 20">
                <a:extLst>
                  <a:ext uri="{FF2B5EF4-FFF2-40B4-BE49-F238E27FC236}">
                    <a16:creationId xmlns:a16="http://schemas.microsoft.com/office/drawing/2014/main" id="{0C5EAAA7-6CBC-9045-930B-9D3243A53CFD}"/>
                  </a:ext>
                </a:extLst>
              </p:cNvPr>
              <p:cNvSpPr txBox="1">
                <a:spLocks noRot="1" noChangeAspect="1" noMove="1" noResize="1" noEditPoints="1" noAdjustHandles="1" noChangeArrowheads="1" noChangeShapeType="1" noTextEdit="1"/>
              </p:cNvSpPr>
              <p:nvPr/>
            </p:nvSpPr>
            <p:spPr>
              <a:xfrm>
                <a:off x="5998826" y="6104819"/>
                <a:ext cx="34290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3F8873-D24F-E947-BB46-50D14482E9A9}"/>
                  </a:ext>
                </a:extLst>
              </p:cNvPr>
              <p:cNvSpPr txBox="1"/>
              <p:nvPr/>
            </p:nvSpPr>
            <p:spPr>
              <a:xfrm>
                <a:off x="9125543" y="61366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oMath>
                  </m:oMathPara>
                </a14:m>
                <a:endParaRPr lang="en-US" dirty="0"/>
              </a:p>
            </p:txBody>
          </p:sp>
        </mc:Choice>
        <mc:Fallback xmlns="">
          <p:sp>
            <p:nvSpPr>
              <p:cNvPr id="22" name="TextBox 21">
                <a:extLst>
                  <a:ext uri="{FF2B5EF4-FFF2-40B4-BE49-F238E27FC236}">
                    <a16:creationId xmlns:a16="http://schemas.microsoft.com/office/drawing/2014/main" id="{9C3F8873-D24F-E947-BB46-50D14482E9A9}"/>
                  </a:ext>
                </a:extLst>
              </p:cNvPr>
              <p:cNvSpPr txBox="1">
                <a:spLocks noRot="1" noChangeAspect="1" noMove="1" noResize="1" noEditPoints="1" noAdjustHandles="1" noChangeArrowheads="1" noChangeShapeType="1" noTextEdit="1"/>
              </p:cNvSpPr>
              <p:nvPr/>
            </p:nvSpPr>
            <p:spPr>
              <a:xfrm>
                <a:off x="9125543" y="6136641"/>
                <a:ext cx="342902" cy="36933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248930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6924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1877876138"/>
              </p:ext>
            </p:extLst>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7.8x10</a:t>
                      </a:r>
                      <a:r>
                        <a:rPr lang="en-US" baseline="30000" dirty="0"/>
                        <a:t>-14</a:t>
                      </a:r>
                      <a:r>
                        <a:rPr lang="en-US" baseline="0" dirty="0"/>
                        <a:t> 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4.9x10</a:t>
                      </a:r>
                      <a:r>
                        <a:rPr lang="en-US" baseline="30000" dirty="0"/>
                        <a:t>-14</a:t>
                      </a:r>
                      <a:r>
                        <a:rPr lang="en-US" baseline="0" dirty="0"/>
                        <a:t> W/m</a:t>
                      </a:r>
                      <a:r>
                        <a:rPr lang="en-US" baseline="30000" dirty="0"/>
                        <a:t>2</a:t>
                      </a:r>
                      <a:endParaRPr lang="en-US" baseline="0" dirty="0"/>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6271514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863882157"/>
              </p:ext>
            </p:extLst>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p>
                      <a:r>
                        <a:rPr lang="en-US" baseline="0" dirty="0"/>
                        <a:t>-24.5dBm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6220032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0"/>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185530" y="6304201"/>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1671767683"/>
              </p:ext>
            </p:extLst>
          </p:nvPr>
        </p:nvGraphicFramePr>
        <p:xfrm>
          <a:off x="6860086" y="1055789"/>
          <a:ext cx="5092100" cy="1483360"/>
        </p:xfrm>
        <a:graphic>
          <a:graphicData uri="http://schemas.openxmlformats.org/drawingml/2006/table">
            <a:tbl>
              <a:tblPr firstRow="1" bandRow="1">
                <a:tableStyleId>{5C22544A-7EE6-4342-B048-85BDC9FD1C3A}</a:tableStyleId>
              </a:tblPr>
              <a:tblGrid>
                <a:gridCol w="1375579">
                  <a:extLst>
                    <a:ext uri="{9D8B030D-6E8A-4147-A177-3AD203B41FA5}">
                      <a16:colId xmlns:a16="http://schemas.microsoft.com/office/drawing/2014/main" val="2662848483"/>
                    </a:ext>
                  </a:extLst>
                </a:gridCol>
                <a:gridCol w="1375579">
                  <a:extLst>
                    <a:ext uri="{9D8B030D-6E8A-4147-A177-3AD203B41FA5}">
                      <a16:colId xmlns:a16="http://schemas.microsoft.com/office/drawing/2014/main" val="282670941"/>
                    </a:ext>
                  </a:extLst>
                </a:gridCol>
                <a:gridCol w="919890">
                  <a:extLst>
                    <a:ext uri="{9D8B030D-6E8A-4147-A177-3AD203B41FA5}">
                      <a16:colId xmlns:a16="http://schemas.microsoft.com/office/drawing/2014/main" val="2577105980"/>
                    </a:ext>
                  </a:extLst>
                </a:gridCol>
                <a:gridCol w="142105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9551488" y="578214"/>
            <a:ext cx="2407358"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extLst>
              <p:ext uri="{D42A27DB-BD31-4B8C-83A1-F6EECF244321}">
                <p14:modId xmlns:p14="http://schemas.microsoft.com/office/powerpoint/2010/main" val="843956450"/>
              </p:ext>
            </p:extLst>
          </p:nvPr>
        </p:nvGraphicFramePr>
        <p:xfrm>
          <a:off x="6729160" y="3071937"/>
          <a:ext cx="5248806" cy="3332355"/>
        </p:xfrm>
        <a:graphic>
          <a:graphicData uri="http://schemas.openxmlformats.org/drawingml/2006/table">
            <a:tbl>
              <a:tblPr firstRow="1" bandRow="1">
                <a:tableStyleId>{5C22544A-7EE6-4342-B048-85BDC9FD1C3A}</a:tableStyleId>
              </a:tblPr>
              <a:tblGrid>
                <a:gridCol w="1749602">
                  <a:extLst>
                    <a:ext uri="{9D8B030D-6E8A-4147-A177-3AD203B41FA5}">
                      <a16:colId xmlns:a16="http://schemas.microsoft.com/office/drawing/2014/main" val="2662848483"/>
                    </a:ext>
                  </a:extLst>
                </a:gridCol>
                <a:gridCol w="1749602">
                  <a:extLst>
                    <a:ext uri="{9D8B030D-6E8A-4147-A177-3AD203B41FA5}">
                      <a16:colId xmlns:a16="http://schemas.microsoft.com/office/drawing/2014/main" val="282670941"/>
                    </a:ext>
                  </a:extLst>
                </a:gridCol>
                <a:gridCol w="1749602">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p>
                      <a:r>
                        <a:rPr lang="en-US" baseline="0" dirty="0"/>
                        <a:t> for 3dB LNA</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9551488" y="2620877"/>
            <a:ext cx="1636612" cy="369332"/>
          </a:xfrm>
          <a:prstGeom prst="rect">
            <a:avLst/>
          </a:prstGeom>
          <a:noFill/>
        </p:spPr>
        <p:txBody>
          <a:bodyPr wrap="square" rtlCol="0">
            <a:spAutoFit/>
          </a:bodyPr>
          <a:lstStyle/>
          <a:p>
            <a:r>
              <a:rPr lang="en-US" dirty="0"/>
              <a:t>SNR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E1B7AF-958A-2348-B6FC-18A2E0B49AEF}"/>
                  </a:ext>
                </a:extLst>
              </p:cNvPr>
              <p:cNvSpPr txBox="1"/>
              <p:nvPr/>
            </p:nvSpPr>
            <p:spPr>
              <a:xfrm>
                <a:off x="259889" y="1589317"/>
                <a:ext cx="6252081" cy="370166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−162.5</m:t>
                    </m:r>
                    <m:r>
                      <a:rPr lang="en-US" b="0" i="1" smtClean="0">
                        <a:latin typeface="Cambria Math" panose="02040503050406030204" pitchFamily="18" charset="0"/>
                      </a:rPr>
                      <m:t>𝑑𝐵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≤−154.5</m:t>
                    </m:r>
                    <m:r>
                      <a:rPr lang="en-US" b="0" i="1" smtClean="0">
                        <a:latin typeface="Cambria Math" panose="02040503050406030204" pitchFamily="18" charset="0"/>
                        <a:ea typeface="Cambria Math" panose="02040503050406030204" pitchFamily="18" charset="0"/>
                      </a:rPr>
                      <m:t>𝑑𝐵</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𝑁</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7</m:t>
                        </m:r>
                      </m:sup>
                    </m:sSup>
                    <m:r>
                      <a:rPr lang="en-US" b="0" i="1" smtClean="0">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m:rPr>
                            <m:sty m:val="p"/>
                          </m:rPr>
                          <a:rPr lang="el-GR" i="1" smtClean="0">
                            <a:latin typeface="Cambria Math" panose="02040503050406030204" pitchFamily="18" charset="0"/>
                            <a:ea typeface="Cambria Math" panose="02040503050406030204" pitchFamily="18" charset="0"/>
                          </a:rPr>
                          <m:t>Δ</m:t>
                        </m:r>
                        <m:r>
                          <a:rPr lang="el-GR" i="1" smtClean="0">
                            <a:latin typeface="Cambria Math" panose="02040503050406030204" pitchFamily="18" charset="0"/>
                            <a:ea typeface="Cambria Math" panose="02040503050406030204" pitchFamily="18" charset="0"/>
                          </a:rPr>
                          <m:t>𝜏</m:t>
                        </m:r>
                      </m:sub>
                    </m:sSub>
                    <m:r>
                      <a:rPr lang="en-US" b="0" i="1" smtClean="0">
                        <a:latin typeface="Cambria Math" panose="02040503050406030204" pitchFamily="18" charset="0"/>
                      </a:rPr>
                      <m:t>=</m:t>
                    </m:r>
                    <m:r>
                      <a:rPr lang="en-US" b="0" i="1" smtClean="0">
                        <a:latin typeface="Cambria Math" panose="02040503050406030204" pitchFamily="18" charset="0"/>
                      </a:rPr>
                      <m:t>𝑐</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4</m:t>
                            </m:r>
                            <m:r>
                              <a:rPr lang="en-US" b="0" i="1" smtClean="0">
                                <a:latin typeface="Cambria Math" panose="02040503050406030204" pitchFamily="18" charset="0"/>
                              </a:rPr>
                              <m:t>𝑇</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𝐶</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m:t>
                                    </m:r>
                                  </m:sub>
                                </m:sSub>
                              </m:den>
                            </m:f>
                          </m:den>
                        </m:f>
                      </m:e>
                    </m:rad>
                  </m:oMath>
                </a14:m>
                <a:r>
                  <a:rPr lang="en-US" dirty="0"/>
                  <a:t> where </a:t>
                </a:r>
                <a14:m>
                  <m:oMath xmlns:m="http://schemas.openxmlformats.org/officeDocument/2006/math">
                    <m:r>
                      <a:rPr lang="en-US" i="1" smtClean="0">
                        <a:latin typeface="Cambria Math" panose="02040503050406030204" pitchFamily="18" charset="0"/>
                        <a:ea typeface="Cambria Math" panose="02040503050406030204" pitchFamily="18" charset="0"/>
                      </a:rPr>
                      <m:t>𝜏</m:t>
                    </m:r>
                  </m:oMath>
                </a14:m>
                <a:r>
                  <a:rPr lang="en-US" dirty="0"/>
                  <a:t> is the noise sample interval, </a:t>
                </a:r>
                <a14:m>
                  <m:oMath xmlns:m="http://schemas.openxmlformats.org/officeDocument/2006/math">
                    <m:r>
                      <a:rPr lang="en-US" b="0" i="1" smtClean="0">
                        <a:latin typeface="Cambria Math" panose="02040503050406030204" pitchFamily="18" charset="0"/>
                      </a:rPr>
                      <m:t>𝑑</m:t>
                    </m:r>
                  </m:oMath>
                </a14:m>
                <a:r>
                  <a:rPr lang="en-US" dirty="0"/>
                  <a:t> is the correlator interval, </a:t>
                </a:r>
                <a14:m>
                  <m:oMath xmlns:m="http://schemas.openxmlformats.org/officeDocument/2006/math">
                    <m:r>
                      <a:rPr lang="en-US" b="0" i="1" smtClean="0">
                        <a:latin typeface="Cambria Math" panose="02040503050406030204" pitchFamily="18" charset="0"/>
                      </a:rPr>
                      <m:t>𝑇</m:t>
                    </m:r>
                  </m:oMath>
                </a14:m>
                <a:r>
                  <a:rPr lang="en-US" dirty="0"/>
                  <a:t> is the averaging time, </a:t>
                </a:r>
                <a14:m>
                  <m:oMath xmlns:m="http://schemas.openxmlformats.org/officeDocument/2006/math">
                    <m:r>
                      <a:rPr lang="en-US" b="0" i="1" smtClean="0">
                        <a:latin typeface="Cambria Math" panose="02040503050406030204" pitchFamily="18" charset="0"/>
                      </a:rPr>
                      <m:t>𝑑</m:t>
                    </m:r>
                  </m:oMath>
                </a14:m>
                <a:r>
                  <a:rPr lang="en-US" dirty="0"/>
                  <a:t> is measured in chips and so </a:t>
                </a:r>
                <a14:m>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r>
                      <a:rPr lang="en-US" b="0" i="1" smtClean="0">
                        <a:latin typeface="Cambria Math" panose="02040503050406030204" pitchFamily="18" charset="0"/>
                      </a:rPr>
                      <m:t> </m:t>
                    </m:r>
                  </m:oMath>
                </a14:m>
                <a:r>
                  <a:rPr lang="en-US" dirty="0"/>
                  <a:t>is the time sampling</a:t>
                </a:r>
              </a:p>
            </p:txBody>
          </p:sp>
        </mc:Choice>
        <mc:Fallback xmlns="">
          <p:sp>
            <p:nvSpPr>
              <p:cNvPr id="6" name="TextBox 5">
                <a:extLst>
                  <a:ext uri="{FF2B5EF4-FFF2-40B4-BE49-F238E27FC236}">
                    <a16:creationId xmlns:a16="http://schemas.microsoft.com/office/drawing/2014/main" id="{42E1B7AF-958A-2348-B6FC-18A2E0B49AEF}"/>
                  </a:ext>
                </a:extLst>
              </p:cNvPr>
              <p:cNvSpPr txBox="1">
                <a:spLocks noRot="1" noChangeAspect="1" noMove="1" noResize="1" noEditPoints="1" noAdjustHandles="1" noChangeArrowheads="1" noChangeShapeType="1" noTextEdit="1"/>
              </p:cNvSpPr>
              <p:nvPr/>
            </p:nvSpPr>
            <p:spPr>
              <a:xfrm>
                <a:off x="259889" y="1589317"/>
                <a:ext cx="6252081" cy="3701668"/>
              </a:xfrm>
              <a:prstGeom prst="rect">
                <a:avLst/>
              </a:prstGeom>
              <a:blipFill>
                <a:blip r:embed="rId3"/>
                <a:stretch>
                  <a:fillRect l="-609" t="-342" r="-203"/>
                </a:stretch>
              </a:blipFill>
            </p:spPr>
            <p:txBody>
              <a:bodyPr/>
              <a:lstStyle/>
              <a:p>
                <a:r>
                  <a:rPr lang="en-US">
                    <a:noFill/>
                  </a:rPr>
                  <a:t> </a:t>
                </a:r>
              </a:p>
            </p:txBody>
          </p:sp>
        </mc:Fallback>
      </mc:AlternateContent>
    </p:spTree>
    <p:extLst>
      <p:ext uri="{BB962C8B-B14F-4D97-AF65-F5344CB8AC3E}">
        <p14:creationId xmlns:p14="http://schemas.microsoft.com/office/powerpoint/2010/main" val="27534669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419558" y="2314172"/>
            <a:ext cx="10515600" cy="869909"/>
          </a:xfrm>
        </p:spPr>
        <p:txBody>
          <a:bodyPr/>
          <a:lstStyle/>
          <a:p>
            <a:pPr algn="ctr"/>
            <a:r>
              <a:rPr lang="en-US" dirty="0"/>
              <a:t>Supplement</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58</a:t>
            </a:fld>
            <a:endParaRPr lang="en-US"/>
          </a:p>
        </p:txBody>
      </p:sp>
    </p:spTree>
    <p:extLst>
      <p:ext uri="{BB962C8B-B14F-4D97-AF65-F5344CB8AC3E}">
        <p14:creationId xmlns:p14="http://schemas.microsoft.com/office/powerpoint/2010/main" val="21166657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190739" y="1510109"/>
                <a:ext cx="6917675" cy="4951064"/>
              </a:xfrm>
            </p:spPr>
            <p:txBody>
              <a:bodyPr>
                <a:normAutofit/>
              </a:bodyPr>
              <a:lstStyle/>
              <a:p>
                <a:r>
                  <a:rPr lang="en-US" sz="2000" dirty="0"/>
                  <a:t>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=(1+</m:t>
                    </m:r>
                    <m:r>
                      <a:rPr lang="en-US" sz="2000" b="0" i="1" smtClean="0">
                        <a:latin typeface="Cambria Math" panose="02040503050406030204" pitchFamily="18" charset="0"/>
                      </a:rPr>
                      <m:t>𝑎𝑚</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func>
                      <m:funcPr>
                        <m:ctrlPr>
                          <a:rPr lang="en-US" sz="2000" b="0" i="1" smtClean="0">
                            <a:latin typeface="Cambria Math" panose="02040503050406030204" pitchFamily="18" charset="0"/>
                          </a:rPr>
                        </m:ctrlPr>
                      </m:funcPr>
                      <m:fName>
                        <m:r>
                          <a:rPr lang="en-US" sz="2000" b="0" i="0"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endParaRPr lang="en-US" sz="2000" dirty="0"/>
              </a:p>
              <a:p>
                <a:r>
                  <a:rPr lang="en-US" sz="2000" dirty="0"/>
                  <a:t>FM: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b="0" i="1" smtClean="0">
                        <a:latin typeface="Cambria Math" panose="02040503050406030204" pitchFamily="18" charset="0"/>
                      </a:rPr>
                      <m:t>+</m:t>
                    </m:r>
                    <m:r>
                      <a:rPr lang="en-US" sz="2000" b="0" i="1" smtClean="0">
                        <a:latin typeface="Cambria Math" panose="02040503050406030204" pitchFamily="18" charset="0"/>
                      </a:rPr>
                      <m:t>𝑎𝑚</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m:t>
                    </m:r>
                  </m:oMath>
                </a14:m>
                <a:endParaRPr lang="en-US" sz="2000" dirty="0"/>
              </a:p>
              <a:p>
                <a:r>
                  <a:rPr lang="en-US" sz="2000" dirty="0"/>
                  <a:t>Angle: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b="0" i="1" smtClean="0">
                                <a:latin typeface="Cambria Math" panose="02040503050406030204" pitchFamily="18" charset="0"/>
                              </a:rPr>
                              <m:t>𝑡</m:t>
                            </m:r>
                            <m:r>
                              <a:rPr lang="en-US" sz="2000" i="1">
                                <a:latin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e>
                            </m:d>
                          </m:e>
                        </m:d>
                      </m:e>
                    </m:func>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𝑎𝑚</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[Like FM] </a:t>
                </a:r>
              </a:p>
              <a:p>
                <a:r>
                  <a:rPr lang="en-US" sz="2000" dirty="0"/>
                  <a:t>FSK: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if 1 [mark];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dirty="0"/>
                  <a:t>, if 0 [space]</a:t>
                </a:r>
              </a:p>
              <a:p>
                <a:r>
                  <a:rPr lang="en-US" sz="2000" dirty="0"/>
                  <a:t>PSK: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dirty="0"/>
                  <a:t>, if 1;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dirty="0"/>
                  <a:t>, if 0 [space]</a:t>
                </a:r>
              </a:p>
              <a:p>
                <a:r>
                  <a:rPr lang="en-US" sz="2000" dirty="0"/>
                  <a:t>Gain: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m:t>
                            </m:r>
                          </m:sub>
                        </m:sSub>
                      </m:den>
                    </m:f>
                  </m:oMath>
                </a14:m>
                <a:r>
                  <a:rPr lang="en-US" sz="2000" dirty="0"/>
                  <a:t>, Loss: </a:t>
                </a:r>
                <a14:m>
                  <m:oMath xmlns:m="http://schemas.openxmlformats.org/officeDocument/2006/math">
                    <m:r>
                      <a:rPr lang="en-US" sz="2000" b="0" i="1" smtClean="0">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den>
                    </m:f>
                  </m:oMath>
                </a14:m>
                <a:r>
                  <a:rPr lang="en-US" sz="2000" dirty="0"/>
                  <a:t>, Rejection: </a:t>
                </a:r>
                <a14:m>
                  <m:oMath xmlns:m="http://schemas.openxmlformats.org/officeDocument/2006/math">
                    <m:r>
                      <m:rPr>
                        <m:sty m:val="p"/>
                      </m:rPr>
                      <a:rPr lang="en-US" sz="2000" b="0" i="0" smtClean="0">
                        <a:latin typeface="Cambria Math" panose="02040503050406030204" pitchFamily="18" charset="0"/>
                      </a:rPr>
                      <m:t>R</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𝑝𝑏</m:t>
                            </m:r>
                          </m:sub>
                        </m:sSub>
                      </m:den>
                    </m:f>
                    <m:r>
                      <a:rPr lang="en-US" sz="2000" b="0" i="0" smtClean="0">
                        <a:latin typeface="Cambria Math" panose="02040503050406030204" pitchFamily="18" charset="0"/>
                      </a:rPr>
                      <m:t>.</m:t>
                    </m:r>
                  </m:oMath>
                </a14:m>
                <a:endParaRPr lang="en-US" sz="2000" dirty="0"/>
              </a:p>
              <a:p>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nary>
                      <m:naryPr>
                        <m:limLoc m:val="undOvr"/>
                        <m:subHide m:val="on"/>
                        <m:supHide m:val="on"/>
                        <m:ctrlPr>
                          <a:rPr lang="en-US" sz="2000" b="0" i="1" smtClean="0">
                            <a:latin typeface="Cambria Math" panose="02040503050406030204" pitchFamily="18" charset="0"/>
                          </a:rPr>
                        </m:ctrlPr>
                      </m:naryPr>
                      <m:sub/>
                      <m:sup/>
                      <m:e>
                        <m:r>
                          <a:rPr lang="en-US" sz="2000" b="0" i="1" smtClean="0">
                            <a:latin typeface="Cambria Math" panose="02040503050406030204" pitchFamily="18" charset="0"/>
                            <a:ea typeface="Cambria Math" panose="02040503050406030204" pitchFamily="18" charset="0"/>
                          </a:rPr>
                          <m:t>𝜎</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𝜖</m:t>
                        </m:r>
                        <m:f>
                          <m:fPr>
                            <m:ctrlPr>
                              <a:rPr lang="en-US" sz="2000" b="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𝐸</m:t>
                            </m:r>
                          </m:num>
                          <m:den>
                            <m:r>
                              <a:rPr lang="en-US" sz="2000" b="0" i="1" smtClean="0">
                                <a:latin typeface="Cambria Math" panose="02040503050406030204" pitchFamily="18" charset="0"/>
                                <a:ea typeface="Cambria Math" panose="02040503050406030204" pitchFamily="18" charset="0"/>
                              </a:rPr>
                              <m:t>2</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𝐻</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𝐻</m:t>
                            </m:r>
                          </m:num>
                          <m:den>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𝜇</m:t>
                            </m:r>
                          </m:den>
                        </m:f>
                      </m:e>
                    </m:nary>
                    <m:r>
                      <a:rPr lang="en-US" sz="2000" b="0" i="0" smtClean="0">
                        <a:latin typeface="Cambria Math" panose="02040503050406030204" pitchFamily="18" charset="0"/>
                      </a:rPr>
                      <m:t> </m:t>
                    </m:r>
                    <m:r>
                      <m:rPr>
                        <m:sty m:val="p"/>
                      </m:rPr>
                      <a:rPr lang="en-US" sz="2000" b="0" i="0" smtClean="0">
                        <a:latin typeface="Cambria Math" panose="02040503050406030204" pitchFamily="18" charset="0"/>
                      </a:rPr>
                      <m:t>dV</m:t>
                    </m:r>
                    <m:r>
                      <a:rPr lang="en-US" sz="2000" b="0" i="0" smtClean="0">
                        <a:latin typeface="Cambria Math" panose="02040503050406030204" pitchFamily="18" charset="0"/>
                      </a:rPr>
                      <m:t>+ </m:t>
                    </m:r>
                    <m:nary>
                      <m:naryPr>
                        <m:limLoc m:val="undOvr"/>
                        <m:subHide m:val="on"/>
                        <m:supHide m:val="on"/>
                        <m:ctrlPr>
                          <a:rPr lang="en-US" sz="2000" b="0" i="1" smtClean="0">
                            <a:latin typeface="Cambria Math" panose="02040503050406030204" pitchFamily="18" charset="0"/>
                          </a:rPr>
                        </m:ctrlPr>
                      </m:naryPr>
                      <m:sub/>
                      <m:sup/>
                      <m:e>
                        <m:r>
                          <a:rPr lang="en-US" sz="2000" b="0" i="1" smtClean="0">
                            <a:latin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𝐻</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𝑑𝐴</m:t>
                        </m:r>
                      </m:e>
                    </m:nary>
                  </m:oMath>
                </a14:m>
                <a:endParaRPr lang="en-US" sz="2000" dirty="0"/>
              </a:p>
              <a:p>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190739" y="1510109"/>
                <a:ext cx="6917675" cy="4951064"/>
              </a:xfrm>
              <a:blipFill>
                <a:blip r:embed="rId2"/>
                <a:stretch>
                  <a:fillRect l="-733" t="-153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59</a:t>
            </a:fld>
            <a:endParaRPr lang="en-US"/>
          </a:p>
        </p:txBody>
      </p:sp>
    </p:spTree>
    <p:extLst>
      <p:ext uri="{BB962C8B-B14F-4D97-AF65-F5344CB8AC3E}">
        <p14:creationId xmlns:p14="http://schemas.microsoft.com/office/powerpoint/2010/main" val="3127557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1248785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Direct conversion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62463" y="1235138"/>
                <a:ext cx="8564030" cy="5283225"/>
              </a:xfrm>
            </p:spPr>
            <p:txBody>
              <a:bodyPr>
                <a:noAutofit/>
              </a:bodyPr>
              <a:lstStyle/>
              <a:p>
                <a:r>
                  <a:rPr lang="en-US" sz="200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2</m:t>
                                    </m:r>
                                  </m:sub>
                                </m:sSub>
                              </m:e>
                            </m:d>
                            <m:r>
                              <a:rPr lang="en-US" sz="2000" i="1">
                                <a:latin typeface="Cambria Math" panose="02040503050406030204" pitchFamily="18" charset="0"/>
                              </a:rPr>
                              <m:t>𝑡</m:t>
                            </m:r>
                          </m:e>
                        </m:d>
                      </m:e>
                    </m:func>
                    <m:r>
                      <a:rPr lang="en-US" sz="2000" b="0" i="1" smtClean="0">
                        <a:latin typeface="Cambria Math" panose="02040503050406030204" pitchFamily="18" charset="0"/>
                      </a:rPr>
                      <m:t>]</m:t>
                    </m:r>
                  </m:oMath>
                </a14:m>
                <a:endParaRPr lang="en-US" sz="2000"/>
              </a:p>
              <a:p>
                <a:r>
                  <a:rPr lang="en-US" sz="2000"/>
                  <a:t>Image frequency</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r>
                  <a:rPr lang="en-US" sz="2000"/>
                  <a:t>RF filter removes image</a:t>
                </a:r>
              </a:p>
              <a:p>
                <a:r>
                  <a:rPr lang="en-US" sz="2000"/>
                  <a:t>Downside:</a:t>
                </a:r>
              </a:p>
              <a:p>
                <a:pPr lvl="1"/>
                <a:r>
                  <a:rPr lang="en-US" sz="2000"/>
                  <a:t>Not tunable</a:t>
                </a:r>
              </a:p>
              <a:p>
                <a:pPr marL="0" indent="0">
                  <a:buNone/>
                </a:pPr>
                <a:endParaRPr lang="en-US"/>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62463" y="1235138"/>
                <a:ext cx="8564030" cy="5283225"/>
              </a:xfrm>
              <a:blipFill>
                <a:blip r:embed="rId2"/>
                <a:stretch>
                  <a:fillRect l="-593" t="-143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068518" y="6382567"/>
            <a:ext cx="2743200" cy="365125"/>
          </a:xfrm>
        </p:spPr>
        <p:txBody>
          <a:bodyPr/>
          <a:lstStyle/>
          <a:p>
            <a:fld id="{6B76BA51-8322-1A4D-B259-B74706370693}" type="slidenum">
              <a:rPr lang="en-US" smtClean="0"/>
              <a:t>60</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84445" y="960686"/>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a:solidFill>
                    <a:srgbClr val="000000"/>
                  </a:solidFill>
                  <a:latin typeface="Calibri"/>
                  <a:ea typeface="Calibri"/>
                  <a:cs typeface="Calibri"/>
                  <a:sym typeface="Calibri"/>
                </a:rPr>
                <a:t>RF</a:t>
              </a:r>
            </a:p>
            <a:p>
              <a:pPr algn="ctr" defTabSz="457200" latinLnBrk="1" hangingPunct="0"/>
              <a:r>
                <a:rPr lang="en-US" sz="1600">
                  <a:solidFill>
                    <a:srgbClr val="000000"/>
                  </a:solidFill>
                </a:rPr>
                <a:t>Filter</a:t>
              </a:r>
              <a:endParaRPr lang="en-US" sz="160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LO</a:t>
              </a:r>
              <a:endParaRPr lang="en-US" sz="160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Direct conversion</a:t>
              </a:r>
            </a:p>
          </p:txBody>
        </p:sp>
      </p:grpSp>
      <p:grpSp>
        <p:nvGrpSpPr>
          <p:cNvPr id="19" name="Group 18">
            <a:extLst>
              <a:ext uri="{FF2B5EF4-FFF2-40B4-BE49-F238E27FC236}">
                <a16:creationId xmlns:a16="http://schemas.microsoft.com/office/drawing/2014/main" id="{D2CF517B-194A-C342-968C-6C567B1FEEF8}"/>
              </a:ext>
            </a:extLst>
          </p:cNvPr>
          <p:cNvGrpSpPr/>
          <p:nvPr/>
        </p:nvGrpSpPr>
        <p:grpSpPr>
          <a:xfrm>
            <a:off x="6535303" y="3918951"/>
            <a:ext cx="3312139" cy="2738024"/>
            <a:chOff x="5821678" y="3289075"/>
            <a:chExt cx="3312139" cy="2738024"/>
          </a:xfrm>
        </p:grpSpPr>
        <p:cxnSp>
          <p:nvCxnSpPr>
            <p:cNvPr id="9" name="Straight Connector 8">
              <a:extLst>
                <a:ext uri="{FF2B5EF4-FFF2-40B4-BE49-F238E27FC236}">
                  <a16:creationId xmlns:a16="http://schemas.microsoft.com/office/drawing/2014/main" id="{FD2BA3AA-93D7-2B48-A5F6-36822FD644F2}"/>
                </a:ext>
              </a:extLst>
            </p:cNvPr>
            <p:cNvCxnSpPr/>
            <p:nvPr/>
          </p:nvCxnSpPr>
          <p:spPr>
            <a:xfrm>
              <a:off x="5826034" y="3289075"/>
              <a:ext cx="0" cy="21505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643A65C-904F-1F43-92E8-507DDAF102FD}"/>
                </a:ext>
              </a:extLst>
            </p:cNvPr>
            <p:cNvCxnSpPr>
              <a:cxnSpLocks/>
            </p:cNvCxnSpPr>
            <p:nvPr/>
          </p:nvCxnSpPr>
          <p:spPr>
            <a:xfrm flipH="1">
              <a:off x="5821678" y="5448300"/>
              <a:ext cx="3200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D6DB340-7BAA-5A49-870B-831B034B6058}"/>
                </a:ext>
              </a:extLst>
            </p:cNvPr>
            <p:cNvSpPr txBox="1"/>
            <p:nvPr/>
          </p:nvSpPr>
          <p:spPr>
            <a:xfrm>
              <a:off x="5977247" y="5650287"/>
              <a:ext cx="697873" cy="338554"/>
            </a:xfrm>
            <a:prstGeom prst="rect">
              <a:avLst/>
            </a:prstGeom>
            <a:noFill/>
          </p:spPr>
          <p:txBody>
            <a:bodyPr wrap="square" rtlCol="0">
              <a:spAutoFit/>
            </a:bodyPr>
            <a:lstStyle/>
            <a:p>
              <a:r>
                <a:rPr lang="en-US" sz="1600"/>
                <a:t>audio</a:t>
              </a:r>
            </a:p>
          </p:txBody>
        </p:sp>
        <p:sp>
          <p:nvSpPr>
            <p:cNvPr id="46" name="TextBox 45">
              <a:extLst>
                <a:ext uri="{FF2B5EF4-FFF2-40B4-BE49-F238E27FC236}">
                  <a16:creationId xmlns:a16="http://schemas.microsoft.com/office/drawing/2014/main" id="{0057C905-100C-6D47-BCB1-5B681A49143C}"/>
                </a:ext>
              </a:extLst>
            </p:cNvPr>
            <p:cNvSpPr txBox="1"/>
            <p:nvPr/>
          </p:nvSpPr>
          <p:spPr>
            <a:xfrm>
              <a:off x="7164259" y="5652498"/>
              <a:ext cx="697873" cy="338554"/>
            </a:xfrm>
            <a:prstGeom prst="rect">
              <a:avLst/>
            </a:prstGeom>
            <a:noFill/>
          </p:spPr>
          <p:txBody>
            <a:bodyPr wrap="square" rtlCol="0">
              <a:spAutoFit/>
            </a:bodyPr>
            <a:lstStyle/>
            <a:p>
              <a:r>
                <a:rPr lang="en-US" sz="1600"/>
                <a:t>RF</a:t>
              </a:r>
            </a:p>
          </p:txBody>
        </p:sp>
        <p:sp>
          <p:nvSpPr>
            <p:cNvPr id="47" name="TextBox 46">
              <a:extLst>
                <a:ext uri="{FF2B5EF4-FFF2-40B4-BE49-F238E27FC236}">
                  <a16:creationId xmlns:a16="http://schemas.microsoft.com/office/drawing/2014/main" id="{C406D116-F46B-E642-80DF-794BE41C8EDE}"/>
                </a:ext>
              </a:extLst>
            </p:cNvPr>
            <p:cNvSpPr txBox="1"/>
            <p:nvPr/>
          </p:nvSpPr>
          <p:spPr>
            <a:xfrm>
              <a:off x="8435944" y="5688545"/>
              <a:ext cx="697873" cy="338554"/>
            </a:xfrm>
            <a:prstGeom prst="rect">
              <a:avLst/>
            </a:prstGeom>
            <a:noFill/>
          </p:spPr>
          <p:txBody>
            <a:bodyPr wrap="square" rtlCol="0">
              <a:spAutoFit/>
            </a:bodyPr>
            <a:lstStyle/>
            <a:p>
              <a:r>
                <a:rPr lang="en-US" sz="1600"/>
                <a:t>image</a:t>
              </a:r>
            </a:p>
          </p:txBody>
        </p:sp>
        <p:sp>
          <p:nvSpPr>
            <p:cNvPr id="48" name="TextBox 47">
              <a:extLst>
                <a:ext uri="{FF2B5EF4-FFF2-40B4-BE49-F238E27FC236}">
                  <a16:creationId xmlns:a16="http://schemas.microsoft.com/office/drawing/2014/main" id="{ACBDC620-FB58-EB46-BDEF-44D9C52AB1C0}"/>
                </a:ext>
              </a:extLst>
            </p:cNvPr>
            <p:cNvSpPr txBox="1"/>
            <p:nvPr/>
          </p:nvSpPr>
          <p:spPr>
            <a:xfrm>
              <a:off x="7640085" y="5657420"/>
              <a:ext cx="697873" cy="338554"/>
            </a:xfrm>
            <a:prstGeom prst="rect">
              <a:avLst/>
            </a:prstGeom>
            <a:noFill/>
          </p:spPr>
          <p:txBody>
            <a:bodyPr wrap="square" rtlCol="0">
              <a:spAutoFit/>
            </a:bodyPr>
            <a:lstStyle/>
            <a:p>
              <a:r>
                <a:rPr lang="en-US" sz="1600"/>
                <a:t>LO</a:t>
              </a:r>
            </a:p>
          </p:txBody>
        </p:sp>
        <p:cxnSp>
          <p:nvCxnSpPr>
            <p:cNvPr id="17" name="Straight Connector 16">
              <a:extLst>
                <a:ext uri="{FF2B5EF4-FFF2-40B4-BE49-F238E27FC236}">
                  <a16:creationId xmlns:a16="http://schemas.microsoft.com/office/drawing/2014/main" id="{8A7DACC0-BF89-954B-93B8-A8761B70F244}"/>
                </a:ext>
              </a:extLst>
            </p:cNvPr>
            <p:cNvCxnSpPr/>
            <p:nvPr/>
          </p:nvCxnSpPr>
          <p:spPr>
            <a:xfrm>
              <a:off x="7330315"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D01B89B-29C6-224B-AEA2-5E8AD6A807C5}"/>
                </a:ext>
              </a:extLst>
            </p:cNvPr>
            <p:cNvCxnSpPr/>
            <p:nvPr/>
          </p:nvCxnSpPr>
          <p:spPr>
            <a:xfrm>
              <a:off x="7809287" y="4032175"/>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6A4494D-26D5-2744-A21F-21BA5EDDE950}"/>
                </a:ext>
              </a:extLst>
            </p:cNvPr>
            <p:cNvCxnSpPr/>
            <p:nvPr/>
          </p:nvCxnSpPr>
          <p:spPr>
            <a:xfrm>
              <a:off x="8610600"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69796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7" y="38983"/>
            <a:ext cx="995010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Calibri Light" panose="020F0502020204030204" pitchFamily="34" charset="0"/>
              </a:rPr>
              <a:t>Norcal 40A</a:t>
            </a:r>
            <a:endParaRPr sz="4400">
              <a:latin typeface="Calibri Light" panose="020F0502020204030204" pitchFamily="34" charset="0"/>
            </a:endParaRPr>
          </a:p>
        </p:txBody>
      </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9571459" y="642625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61</a:t>
            </a:fld>
            <a:endParaRPr lang="en-US">
              <a:solidFill>
                <a:schemeClr val="tx1"/>
              </a:solidFill>
            </a:endParaRPr>
          </a:p>
        </p:txBody>
      </p:sp>
      <p:grpSp>
        <p:nvGrpSpPr>
          <p:cNvPr id="3" name="Group 2">
            <a:extLst>
              <a:ext uri="{FF2B5EF4-FFF2-40B4-BE49-F238E27FC236}">
                <a16:creationId xmlns:a16="http://schemas.microsoft.com/office/drawing/2014/main" id="{C80053C3-4974-A94B-BA72-F2AB531BFE88}"/>
              </a:ext>
            </a:extLst>
          </p:cNvPr>
          <p:cNvGrpSpPr/>
          <p:nvPr/>
        </p:nvGrpSpPr>
        <p:grpSpPr>
          <a:xfrm>
            <a:off x="1823915" y="897296"/>
            <a:ext cx="7243872" cy="5807921"/>
            <a:chOff x="4697742" y="525039"/>
            <a:chExt cx="724387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Harmonic</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VFO</a:t>
              </a:r>
            </a:p>
            <a:p>
              <a:pPr defTabSz="457200" latinLnBrk="1" hangingPunct="0"/>
              <a:r>
                <a:rPr lang="en-US" sz="1600">
                  <a:solidFill>
                    <a:srgbClr val="000000"/>
                  </a:solidFill>
                </a:rPr>
                <a:t>2.1 MHz</a:t>
              </a:r>
              <a:endParaRPr lang="en-US" sz="160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RF</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rPr>
                <a:t>I</a:t>
              </a:r>
              <a:r>
                <a:rPr lang="en-US" sz="1400">
                  <a:solidFill>
                    <a:srgbClr val="000000"/>
                  </a:solidFill>
                  <a:latin typeface="Calibri"/>
                  <a:ea typeface="Calibri"/>
                  <a:cs typeface="Calibri"/>
                  <a:sym typeface="Calibri"/>
                </a:rPr>
                <a:t>F </a:t>
              </a:r>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Transmit</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a:p>
              <a:pPr algn="ctr" defTabSz="457200" latinLnBrk="1" hangingPunct="0"/>
              <a:r>
                <a:rPr lang="en-US" sz="1400">
                  <a:solidFill>
                    <a:srgbClr val="000000"/>
                  </a:solidFill>
                </a:rPr>
                <a:t>Detector</a:t>
              </a:r>
              <a:endParaRPr lang="en-US" sz="140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5"/>
                  <a:stretch>
                    <a:fillRect b="-22581"/>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Power</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B</a:t>
              </a:r>
              <a:r>
                <a:rPr lang="en-US" sz="1600">
                  <a:solidFill>
                    <a:srgbClr val="000000"/>
                  </a:solidFill>
                  <a:latin typeface="Calibri"/>
                  <a:ea typeface="Calibri"/>
                  <a:cs typeface="Calibri"/>
                  <a:sym typeface="Calibri"/>
                </a:rPr>
                <a:t>FO</a:t>
              </a: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Transmit oscillator</a:t>
              </a:r>
              <a:endParaRPr lang="en-US" sz="1600">
                <a:solidFill>
                  <a:srgbClr val="000000"/>
                </a:solidFill>
                <a:latin typeface="Calibri"/>
                <a:ea typeface="Calibri"/>
                <a:cs typeface="Calibri"/>
                <a:sym typeface="Calibri"/>
              </a:endParaRP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Product</a:t>
              </a:r>
            </a:p>
            <a:p>
              <a:pPr defTabSz="457200" latinLnBrk="1" hangingPunct="0"/>
              <a:r>
                <a:rPr lang="en-US" sz="1600">
                  <a:solidFill>
                    <a:srgbClr val="000000"/>
                  </a:solidFill>
                </a:rPr>
                <a:t>Detector</a:t>
              </a:r>
              <a:endParaRPr lang="en-US" sz="160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Transmit</a:t>
              </a:r>
            </a:p>
            <a:p>
              <a:pPr defTabSz="457200" latinLnBrk="1" hangingPunct="0"/>
              <a:r>
                <a:rPr lang="en-US" sz="1600">
                  <a:solidFill>
                    <a:srgbClr val="000000"/>
                  </a:solidFill>
                </a:rPr>
                <a:t>Mixer</a:t>
              </a:r>
              <a:endParaRPr lang="en-US" sz="160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&lt;10</a:t>
              </a:r>
              <a:r>
                <a:rPr lang="en-US" sz="160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7 MHz</a:t>
              </a:r>
            </a:p>
            <a:p>
              <a:pPr defTabSz="457200" latinLnBrk="1" hangingPunct="0"/>
              <a:r>
                <a:rPr lang="en-US" sz="1600">
                  <a:solidFill>
                    <a:srgbClr val="000000"/>
                  </a:solidFill>
                </a:rPr>
                <a:t>2W</a:t>
              </a:r>
              <a:endParaRPr lang="en-US" sz="160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20 </a:t>
              </a:r>
              <a:r>
                <a:rPr lang="en-US" sz="1600" err="1">
                  <a:solidFill>
                    <a:srgbClr val="000000"/>
                  </a:solidFill>
                </a:rPr>
                <a:t>mW</a:t>
              </a:r>
              <a:endParaRPr lang="en-US" sz="160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300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10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7 MHz</a:t>
              </a:r>
            </a:p>
            <a:p>
              <a:pPr defTabSz="457200" latinLnBrk="1" hangingPunct="0"/>
              <a:r>
                <a:rPr lang="en-US" sz="1400">
                  <a:solidFill>
                    <a:srgbClr val="000000"/>
                  </a:solidFill>
                </a:rPr>
                <a:t>2.8 MHz</a:t>
              </a:r>
              <a:endParaRPr lang="en-US" sz="140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9675894" y="3050236"/>
              <a:ext cx="8071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a:t>
              </a:r>
            </a:p>
          </p:txBody>
        </p:sp>
        <p:sp>
          <p:nvSpPr>
            <p:cNvPr id="254" name="TextBox 253">
              <a:extLst>
                <a:ext uri="{FF2B5EF4-FFF2-40B4-BE49-F238E27FC236}">
                  <a16:creationId xmlns:a16="http://schemas.microsoft.com/office/drawing/2014/main" id="{C49C929D-06C2-A742-B985-0442D1E9CD7D}"/>
                </a:ext>
              </a:extLst>
            </p:cNvPr>
            <p:cNvSpPr txBox="1"/>
            <p:nvPr/>
          </p:nvSpPr>
          <p:spPr>
            <a:xfrm>
              <a:off x="8324207" y="3929124"/>
              <a:ext cx="138549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9.8 MHz, </a:t>
              </a:r>
              <a:r>
                <a:rPr lang="en-US" sz="1400">
                  <a:solidFill>
                    <a:srgbClr val="000000"/>
                  </a:solidFill>
                </a:rPr>
                <a:t>Audio</a:t>
              </a:r>
              <a:endParaRPr lang="en-US" sz="1400">
                <a:solidFill>
                  <a:srgbClr val="000000"/>
                </a:solidFill>
                <a:latin typeface="Calibri"/>
                <a:ea typeface="Calibri"/>
                <a:cs typeface="Calibri"/>
                <a:sym typeface="Calibri"/>
              </a:endParaRPr>
            </a:p>
          </p:txBody>
        </p:sp>
        <p:sp>
          <p:nvSpPr>
            <p:cNvPr id="109" name="TextBox 108">
              <a:extLst>
                <a:ext uri="{FF2B5EF4-FFF2-40B4-BE49-F238E27FC236}">
                  <a16:creationId xmlns:a16="http://schemas.microsoft.com/office/drawing/2014/main" id="{3FFF0F4B-4038-E248-A8F7-D4D9D3FC9547}"/>
                </a:ext>
              </a:extLst>
            </p:cNvPr>
            <p:cNvSpPr txBox="1"/>
            <p:nvPr/>
          </p:nvSpPr>
          <p:spPr>
            <a:xfrm>
              <a:off x="9781761" y="2311524"/>
              <a:ext cx="21598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 </a:t>
              </a:r>
              <a:r>
                <a:rPr lang="en-US" sz="1400">
                  <a:solidFill>
                    <a:srgbClr val="000000"/>
                  </a:solidFill>
                </a:rPr>
                <a:t>9.1 MHz</a:t>
              </a:r>
              <a:endParaRPr lang="en-US" sz="1400">
                <a:solidFill>
                  <a:srgbClr val="000000"/>
                </a:solidFill>
                <a:latin typeface="Calibri"/>
                <a:ea typeface="Calibri"/>
                <a:cs typeface="Calibri"/>
                <a:sym typeface="Calibri"/>
              </a:endParaRPr>
            </a:p>
          </p:txBody>
        </p:sp>
        <p:sp>
          <p:nvSpPr>
            <p:cNvPr id="110" name="TextBox 109">
              <a:extLst>
                <a:ext uri="{FF2B5EF4-FFF2-40B4-BE49-F238E27FC236}">
                  <a16:creationId xmlns:a16="http://schemas.microsoft.com/office/drawing/2014/main" id="{ED69021C-AF64-7740-B607-B5D8B4D57DDB}"/>
                </a:ext>
              </a:extLst>
            </p:cNvPr>
            <p:cNvSpPr txBox="1"/>
            <p:nvPr/>
          </p:nvSpPr>
          <p:spPr>
            <a:xfrm>
              <a:off x="9675895" y="1559311"/>
              <a:ext cx="89117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7 </a:t>
              </a:r>
              <a:r>
                <a:rPr lang="en-US" sz="1400">
                  <a:solidFill>
                    <a:srgbClr val="000000"/>
                  </a:solidFill>
                  <a:latin typeface="Calibri"/>
                  <a:ea typeface="Calibri"/>
                  <a:cs typeface="Calibri"/>
                  <a:sym typeface="Calibri"/>
                </a:rPr>
                <a:t>MHz</a:t>
              </a:r>
            </a:p>
          </p:txBody>
        </p:sp>
      </p:grpSp>
    </p:spTree>
    <p:extLst>
      <p:ext uri="{BB962C8B-B14F-4D97-AF65-F5344CB8AC3E}">
        <p14:creationId xmlns:p14="http://schemas.microsoft.com/office/powerpoint/2010/main" val="2816775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mj-lt"/>
              </a:rPr>
              <a:t>Mixers</a:t>
            </a:r>
            <a:endParaRPr sz="200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p>
              <a:p>
                <a:pPr marL="285750" indent="-285750" hangingPunct="0">
                  <a:buFont typeface="Arial" panose="020B0604020202020204" pitchFamily="34" charset="0"/>
                  <a:buChar char="•"/>
                </a:pPr>
                <a:r>
                  <a:rPr lang="en-US" sz="200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err="1">
                    <a:solidFill>
                      <a:srgbClr val="000000"/>
                    </a:solidFill>
                    <a:sym typeface="Calibri"/>
                  </a:rPr>
                  <a:t>th</a:t>
                </a:r>
                <a:r>
                  <a:rPr lang="en-US" sz="200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62</a:t>
            </a:fld>
            <a:endParaRPr lang="en-US">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r>
                      <a:rPr lang="en-US" sz="2000" b="0" i="1" smtClean="0">
                        <a:latin typeface="Cambria Math" panose="02040503050406030204" pitchFamily="18" charset="0"/>
                      </a:rPr>
                      <m:t>=</m:t>
                    </m:r>
                    <m:r>
                      <a:rPr lang="en-US" sz="2000" b="0" i="1" smtClean="0">
                        <a:latin typeface="Cambria Math" panose="02040503050406030204" pitchFamily="18" charset="0"/>
                      </a:rPr>
                      <m:t>𝑍</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oMath>
                </a14:m>
                <a:r>
                  <a:rPr lang="en-US" sz="2000" dirty="0"/>
                  <a:t>,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endParaRPr lang="en-US" sz="2000" dirty="0"/>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r>
                      <a:rPr lang="en-US" sz="2000" b="0" i="1" smtClean="0">
                        <a:latin typeface="Cambria Math" panose="02040503050406030204" pitchFamily="18" charset="0"/>
                      </a:rPr>
                      <m:t>=</m:t>
                    </m:r>
                    <m:r>
                      <a:rPr lang="en-US" sz="2000" b="0" i="1" smtClean="0">
                        <a:latin typeface="Cambria Math" panose="02040503050406030204" pitchFamily="18" charset="0"/>
                      </a:rPr>
                      <m:t>𝑌</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oMath>
                </a14:m>
                <a:r>
                  <a:rPr lang="en-US" sz="2000" dirty="0"/>
                  <a:t>, </a:t>
                </a:r>
                <a14:m>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𝑗𝐵</m:t>
                    </m:r>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63</a:t>
            </a:fld>
            <a:endParaRPr lang="en-US"/>
          </a:p>
        </p:txBody>
      </p:sp>
    </p:spTree>
    <p:extLst>
      <p:ext uri="{BB962C8B-B14F-4D97-AF65-F5344CB8AC3E}">
        <p14:creationId xmlns:p14="http://schemas.microsoft.com/office/powerpoint/2010/main" val="2151871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Resonance and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63826" y="1245704"/>
                <a:ext cx="11304103" cy="5215467"/>
              </a:xfrm>
            </p:spPr>
            <p:txBody>
              <a:bodyPr>
                <a:normAutofit/>
              </a:bodyPr>
              <a:lstStyle/>
              <a:p>
                <a:r>
                  <a:rPr lang="en-US" sz="2000" dirty="0"/>
                  <a:t>Series Resonance</a:t>
                </a:r>
              </a:p>
              <a:p>
                <a:pPr lvl="1"/>
                <a:r>
                  <a:rPr lang="en-US" sz="2000" dirty="0"/>
                  <a:t>At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oMath>
                </a14:m>
                <a:r>
                  <a:rPr lang="en-US" sz="2000" dirty="0"/>
                  <a:t>, </a:t>
                </a:r>
                <a14:m>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m:t>
                    </m:r>
                  </m:oMath>
                </a14:m>
                <a:r>
                  <a:rPr lang="en-US" sz="2000" b="0" dirty="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oMath>
                </a14:m>
                <a:r>
                  <a:rPr lang="en-US" sz="2000" b="0" dirty="0">
                    <a:ea typeface="Cambria Math" panose="02040503050406030204" pitchFamily="18" charset="0"/>
                  </a:rPr>
                  <a:t> is upper 3dB cutoff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oMath>
                </a14:m>
                <a:r>
                  <a:rPr lang="en-US" sz="2000" b="0" dirty="0">
                    <a:ea typeface="Cambria Math" panose="02040503050406030204" pitchFamily="18" charset="0"/>
                  </a:rPr>
                  <a:t> is lower 3dB cutoff]</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𝐿</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𝐶</m:t>
                        </m:r>
                      </m:den>
                    </m:f>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𝐶</m:t>
                        </m:r>
                      </m:den>
                    </m:f>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𝑅</m:t>
                    </m:r>
                  </m:oMath>
                </a14:m>
                <a:endParaRPr lang="en-US" sz="2000" dirty="0"/>
              </a:p>
              <a:p>
                <a:pPr lvl="1"/>
                <a:r>
                  <a:rPr lang="en-US" sz="2000" dirty="0"/>
                  <a:t>Define </a:t>
                </a: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𝑋</m:t>
                        </m:r>
                      </m:num>
                      <m:den>
                        <m:r>
                          <a:rPr lang="en-US" sz="2000" b="0" i="1" smtClean="0">
                            <a:latin typeface="Cambria Math" panose="02040503050406030204" pitchFamily="18" charset="0"/>
                          </a:rPr>
                          <m:t>𝑅</m:t>
                        </m:r>
                      </m:den>
                    </m:f>
                  </m:oMath>
                </a14:m>
                <a:endParaRPr lang="en-US" sz="2000" dirty="0"/>
              </a:p>
              <a:p>
                <a:pPr lvl="1"/>
                <a14:m>
                  <m:oMath xmlns:m="http://schemas.openxmlformats.org/officeDocument/2006/math">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𝑄</m:t>
                        </m:r>
                      </m:den>
                    </m:f>
                  </m:oMath>
                </a14:m>
                <a:r>
                  <a:rPr lang="en-US" sz="2000" dirty="0"/>
                  <a:t> and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den>
                    </m:f>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𝑅</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r>
                  <a:rPr lang="en-US" sz="2000" dirty="0"/>
                  <a:t> </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𝑄</m:t>
                        </m:r>
                      </m:den>
                    </m:f>
                  </m:oMath>
                </a14:m>
                <a:r>
                  <a:rPr lang="en-US" sz="2000" dirty="0"/>
                  <a:t> </a:t>
                </a:r>
              </a:p>
              <a:p>
                <a:pPr lvl="1"/>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0"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ea typeface="Cambria Math" panose="02040503050406030204" pitchFamily="18" charset="0"/>
                      </a:rPr>
                      <m:t> </m:t>
                    </m:r>
                  </m:oMath>
                </a14:m>
                <a:r>
                  <a:rPr lang="en-US" sz="2000" dirty="0"/>
                  <a:t>, so </a:t>
                </a: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𝑙</m:t>
                        </m:r>
                      </m:sub>
                    </m:sSub>
                  </m:oMath>
                </a14:m>
                <a:r>
                  <a:rPr lang="en-US" sz="2000" dirty="0"/>
                  <a:t> and </a:t>
                </a:r>
                <a14:m>
                  <m:oMath xmlns:m="http://schemas.openxmlformats.org/officeDocument/2006/math">
                    <m:f>
                      <m:fPr>
                        <m:ctrlPr>
                          <a:rPr lang="en-US" sz="2000" i="1" dirty="0" smtClean="0">
                            <a:latin typeface="Cambria Math" panose="02040503050406030204" pitchFamily="18" charset="0"/>
                          </a:rPr>
                        </m:ctrlPr>
                      </m:fPr>
                      <m:num>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𝑢</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𝑙</m:t>
                            </m:r>
                          </m:sub>
                        </m:sSub>
                      </m:num>
                      <m:den>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0</m:t>
                            </m:r>
                          </m:sub>
                        </m:sSub>
                      </m:den>
                    </m:f>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𝑄</m:t>
                        </m:r>
                      </m:den>
                    </m:f>
                  </m:oMath>
                </a14:m>
                <a:endParaRPr lang="en-US" sz="2000" dirty="0"/>
              </a:p>
              <a:p>
                <a:r>
                  <a:rPr lang="en-US" sz="2000" dirty="0"/>
                  <a:t>Parallel Resonance</a:t>
                </a:r>
              </a:p>
              <a:p>
                <a:pPr lvl="1"/>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r>
                      <m:rPr>
                        <m:nor/>
                      </m:rPr>
                      <a:rPr lang="en-US" sz="1800" dirty="0"/>
                      <m:t>and</m:t>
                    </m:r>
                    <m:r>
                      <m:rPr>
                        <m:nor/>
                      </m:rPr>
                      <a:rPr lang="en-US" sz="1800" dirty="0"/>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m:rPr>
                        <m:nor/>
                      </m:rPr>
                      <a:rPr lang="en-US" sz="1800" dirty="0"/>
                      <m:t> </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oMath>
                </a14:m>
                <a:endParaRPr lang="en-US" sz="1800" dirty="0"/>
              </a:p>
              <a:p>
                <a:pPr lvl="1"/>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63826" y="1245704"/>
                <a:ext cx="11304103" cy="5215467"/>
              </a:xfrm>
              <a:blipFill>
                <a:blip r:embed="rId2"/>
                <a:stretch>
                  <a:fillRect l="-449" t="-121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64</a:t>
            </a:fld>
            <a:endParaRPr lang="en-US"/>
          </a:p>
        </p:txBody>
      </p:sp>
    </p:spTree>
    <p:extLst>
      <p:ext uri="{BB962C8B-B14F-4D97-AF65-F5344CB8AC3E}">
        <p14:creationId xmlns:p14="http://schemas.microsoft.com/office/powerpoint/2010/main" val="13093926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r>
                  <a:rPr lang="en-US" sz="2000" dirty="0"/>
                  <a:t>Complex power: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i="1">
                        <a:latin typeface="Cambria Math" panose="02040503050406030204" pitchFamily="18" charset="0"/>
                      </a:rPr>
                      <m:t>=</m:t>
                    </m:r>
                    <m:r>
                      <a:rPr lang="en-US" sz="2000" b="0" i="1" smtClean="0">
                        <a:latin typeface="Cambria Math" panose="02040503050406030204" pitchFamily="18" charset="0"/>
                      </a:rPr>
                      <m:t>𝑅</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j</m:t>
                    </m:r>
                    <m:r>
                      <a:rPr lang="en-US" sz="2000" b="0" i="1" smtClean="0">
                        <a:latin typeface="Cambria Math" panose="02040503050406030204" pitchFamily="18" charset="0"/>
                      </a:rPr>
                      <m:t>𝑋</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oMath>
                </a14:m>
                <a:r>
                  <a:rPr lang="en-US" sz="2000" dirty="0"/>
                  <a:t> is power delivered to resistor,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oMath>
                </a14:m>
                <a:r>
                  <a:rPr lang="en-US" sz="2000" dirty="0"/>
                  <a:t> is power stored in inductor and capacitor</a:t>
                </a:r>
              </a:p>
              <a:p>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𝑃</m:t>
                        </m:r>
                      </m:e>
                      <m:sub>
                        <m:r>
                          <a:rPr lang="en-US" sz="2200" b="0" i="1" smtClean="0">
                            <a:latin typeface="Cambria Math" panose="02040503050406030204" pitchFamily="18" charset="0"/>
                          </a:rPr>
                          <m:t>𝑟</m:t>
                        </m:r>
                      </m:sub>
                    </m:sSub>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𝐿</m:t>
                        </m:r>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𝐼</m:t>
                            </m:r>
                            <m:r>
                              <a:rPr lang="en-US" sz="2200" b="0" i="1" smtClean="0">
                                <a:latin typeface="Cambria Math" panose="02040503050406030204" pitchFamily="18" charset="0"/>
                                <a:ea typeface="Cambria Math" panose="02040503050406030204" pitchFamily="18" charset="0"/>
                              </a:rPr>
                              <m:t>|</m:t>
                            </m:r>
                          </m:e>
                          <m:sup>
                            <m:r>
                              <a:rPr lang="en-US" sz="2200" b="0" i="1" smtClean="0">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𝐶</m:t>
                        </m:r>
                        <m:sSup>
                          <m:sSupPr>
                            <m:ctrlPr>
                              <a:rPr lang="en-US" sz="2200" i="1">
                                <a:latin typeface="Cambria Math" panose="02040503050406030204" pitchFamily="18" charset="0"/>
                                <a:ea typeface="Cambria Math" panose="02040503050406030204" pitchFamily="18" charset="0"/>
                              </a:rPr>
                            </m:ctrlPr>
                          </m:sSupPr>
                          <m:e>
                            <m:d>
                              <m:dPr>
                                <m:begChr m:val="|"/>
                                <m:endChr m:val="|"/>
                                <m:ctrlPr>
                                  <a:rPr lang="en-US" sz="2200" b="0" i="1" smtClean="0">
                                    <a:latin typeface="Cambria Math" panose="02040503050406030204" pitchFamily="18" charset="0"/>
                                    <a:ea typeface="Cambria Math" panose="02040503050406030204" pitchFamily="18" charset="0"/>
                                  </a:rPr>
                                </m:ctrlPr>
                              </m:dPr>
                              <m:e>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𝑉</m:t>
                                    </m:r>
                                  </m:e>
                                  <m:sub>
                                    <m:r>
                                      <a:rPr lang="en-US" sz="2200" b="0" i="1" smtClean="0">
                                        <a:latin typeface="Cambria Math" panose="02040503050406030204" pitchFamily="18" charset="0"/>
                                        <a:ea typeface="Cambria Math" panose="02040503050406030204" pitchFamily="18" charset="0"/>
                                      </a:rPr>
                                      <m:t>𝑐</m:t>
                                    </m:r>
                                  </m:sub>
                                </m:sSub>
                              </m:e>
                            </m:d>
                          </m:e>
                          <m:sup>
                            <m:r>
                              <a:rPr lang="en-US" sz="2200" i="1">
                                <a:latin typeface="Cambria Math" panose="02040503050406030204" pitchFamily="18" charset="0"/>
                                <a:ea typeface="Cambria Math" panose="02040503050406030204" pitchFamily="18" charset="0"/>
                              </a:rPr>
                              <m:t>2</m:t>
                            </m:r>
                          </m:sup>
                        </m:sSup>
                      </m:num>
                      <m:den>
                        <m:r>
                          <a:rPr lang="en-US" sz="2200" i="1">
                            <a:latin typeface="Cambria Math" panose="02040503050406030204" pitchFamily="18" charset="0"/>
                          </a:rPr>
                          <m:t>2</m:t>
                        </m:r>
                      </m:den>
                    </m:f>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𝐶</m:t>
                        </m:r>
                      </m:sub>
                    </m:sSub>
                    <m:r>
                      <a:rPr lang="en-US" sz="2200" b="0" i="1" smtClean="0">
                        <a:latin typeface="Cambria Math" panose="02040503050406030204" pitchFamily="18" charset="0"/>
                        <a:ea typeface="Cambria Math" panose="02040503050406030204" pitchFamily="18" charset="0"/>
                      </a:rPr>
                      <m:t>)</m:t>
                    </m:r>
                  </m:oMath>
                </a14:m>
                <a:endParaRPr lang="en-US" sz="2200" dirty="0"/>
              </a:p>
              <a:p>
                <a14:m>
                  <m:oMath xmlns:m="http://schemas.openxmlformats.org/officeDocument/2006/math">
                    <m:r>
                      <a:rPr lang="en-US" sz="2200" b="0" i="1" smtClean="0">
                        <a:latin typeface="Cambria Math" panose="02040503050406030204" pitchFamily="18" charset="0"/>
                      </a:rPr>
                      <m:t>𝑄</m:t>
                    </m:r>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𝐿</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ea typeface="Cambria Math" panose="02040503050406030204" pitchFamily="18" charset="0"/>
                          </a:rPr>
                          <m:t>𝑅</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den>
                    </m:f>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𝐿</m:t>
                        </m:r>
                      </m:num>
                      <m:den>
                        <m:r>
                          <a:rPr lang="en-US" sz="2200" b="0" i="1" smtClean="0">
                            <a:latin typeface="Cambria Math" panose="02040503050406030204" pitchFamily="18" charset="0"/>
                            <a:ea typeface="Cambria Math" panose="02040503050406030204" pitchFamily="18" charset="0"/>
                          </a:rPr>
                          <m:t>𝑅</m:t>
                        </m:r>
                      </m:den>
                    </m:f>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num>
                      <m:den>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𝑃</m:t>
                            </m:r>
                          </m:e>
                          <m:sub>
                            <m:r>
                              <a:rPr lang="en-US" sz="2200" b="0" i="1" smtClean="0">
                                <a:latin typeface="Cambria Math" panose="02040503050406030204" pitchFamily="18" charset="0"/>
                                <a:ea typeface="Cambria Math" panose="02040503050406030204" pitchFamily="18" charset="0"/>
                              </a:rPr>
                              <m:t>𝑎</m:t>
                            </m:r>
                          </m:sub>
                        </m:sSub>
                      </m:den>
                    </m:f>
                  </m:oMath>
                </a14:m>
                <a:endParaRPr lang="en-US" sz="22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610"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65</a:t>
            </a:fld>
            <a:endParaRPr lang="en-US"/>
          </a:p>
        </p:txBody>
      </p:sp>
    </p:spTree>
    <p:extLst>
      <p:ext uri="{BB962C8B-B14F-4D97-AF65-F5344CB8AC3E}">
        <p14:creationId xmlns:p14="http://schemas.microsoft.com/office/powerpoint/2010/main" val="29309933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Op Amp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grpSp>
        <p:nvGrpSpPr>
          <p:cNvPr id="21" name="Group 20">
            <a:extLst>
              <a:ext uri="{FF2B5EF4-FFF2-40B4-BE49-F238E27FC236}">
                <a16:creationId xmlns:a16="http://schemas.microsoft.com/office/drawing/2014/main" id="{2CF9D3C7-B61A-2E42-87F6-843D2DACB937}"/>
              </a:ext>
            </a:extLst>
          </p:cNvPr>
          <p:cNvGrpSpPr/>
          <p:nvPr/>
        </p:nvGrpSpPr>
        <p:grpSpPr>
          <a:xfrm>
            <a:off x="471111" y="1032892"/>
            <a:ext cx="3542820" cy="1747604"/>
            <a:chOff x="1744749" y="3076575"/>
            <a:chExt cx="3542820" cy="1747604"/>
          </a:xfrm>
        </p:grpSpPr>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64010DF-925A-5C4D-9033-EC7B483C45BD}"/>
                    </a:ext>
                  </a:extLst>
                </p:cNvPr>
                <p:cNvSpPr txBox="1"/>
                <p:nvPr/>
              </p:nvSpPr>
              <p:spPr>
                <a:xfrm>
                  <a:off x="2344395" y="3168798"/>
                  <a:ext cx="8810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42" name="TextBox 141">
                  <a:extLst>
                    <a:ext uri="{FF2B5EF4-FFF2-40B4-BE49-F238E27FC236}">
                      <a16:creationId xmlns:a16="http://schemas.microsoft.com/office/drawing/2014/main" id="{264010DF-925A-5C4D-9033-EC7B483C45BD}"/>
                    </a:ext>
                  </a:extLst>
                </p:cNvPr>
                <p:cNvSpPr txBox="1">
                  <a:spLocks noRot="1" noChangeAspect="1" noMove="1" noResize="1" noEditPoints="1" noAdjustHandles="1" noChangeArrowheads="1" noChangeShapeType="1" noTextEdit="1"/>
                </p:cNvSpPr>
                <p:nvPr/>
              </p:nvSpPr>
              <p:spPr>
                <a:xfrm>
                  <a:off x="2344395" y="3168798"/>
                  <a:ext cx="881071" cy="523220"/>
                </a:xfrm>
                <a:prstGeom prst="rect">
                  <a:avLst/>
                </a:prstGeom>
                <a:blipFill>
                  <a:blip r:embed="rId3"/>
                  <a:stretch>
                    <a:fillRect b="-11905"/>
                  </a:stretch>
                </a:blipFill>
              </p:spPr>
              <p:txBody>
                <a:bodyPr/>
                <a:lstStyle/>
                <a:p>
                  <a:r>
                    <a:rPr lang="en-US">
                      <a:noFill/>
                    </a:rPr>
                    <a:t> </a:t>
                  </a:r>
                </a:p>
              </p:txBody>
            </p:sp>
          </mc:Fallback>
        </mc:AlternateContent>
        <p:sp>
          <p:nvSpPr>
            <p:cNvPr id="143" name="TextBox 142">
              <a:extLst>
                <a:ext uri="{FF2B5EF4-FFF2-40B4-BE49-F238E27FC236}">
                  <a16:creationId xmlns:a16="http://schemas.microsoft.com/office/drawing/2014/main" id="{61245651-2F68-C146-A3E8-17BC922A1197}"/>
                </a:ext>
              </a:extLst>
            </p:cNvPr>
            <p:cNvSpPr txBox="1"/>
            <p:nvPr/>
          </p:nvSpPr>
          <p:spPr>
            <a:xfrm>
              <a:off x="2699448" y="4485625"/>
              <a:ext cx="1066800" cy="338554"/>
            </a:xfrm>
            <a:prstGeom prst="rect">
              <a:avLst/>
            </a:prstGeom>
            <a:noFill/>
          </p:spPr>
          <p:txBody>
            <a:bodyPr wrap="square" rtlCol="0">
              <a:spAutoFit/>
            </a:bodyPr>
            <a:lstStyle/>
            <a:p>
              <a:r>
                <a:rPr lang="en-US" sz="1600" dirty="0"/>
                <a:t>Feedback</a:t>
              </a:r>
              <a:endParaRPr lang="en-US" sz="1600" baseline="-25000" dirty="0"/>
            </a:p>
          </p:txBody>
        </p:sp>
        <p:grpSp>
          <p:nvGrpSpPr>
            <p:cNvPr id="167" name="Group 864">
              <a:extLst>
                <a:ext uri="{FF2B5EF4-FFF2-40B4-BE49-F238E27FC236}">
                  <a16:creationId xmlns:a16="http://schemas.microsoft.com/office/drawing/2014/main" id="{9F165B2D-1F11-D746-8245-155CE8FEDA90}"/>
                </a:ext>
              </a:extLst>
            </p:cNvPr>
            <p:cNvGrpSpPr>
              <a:grpSpLocks/>
            </p:cNvGrpSpPr>
            <p:nvPr/>
          </p:nvGrpSpPr>
          <p:grpSpPr bwMode="auto">
            <a:xfrm>
              <a:off x="2925763" y="3076575"/>
              <a:ext cx="914400" cy="733425"/>
              <a:chOff x="1843" y="1698"/>
              <a:chExt cx="576" cy="462"/>
            </a:xfrm>
          </p:grpSpPr>
          <p:grpSp>
            <p:nvGrpSpPr>
              <p:cNvPr id="168" name="Group 60">
                <a:extLst>
                  <a:ext uri="{FF2B5EF4-FFF2-40B4-BE49-F238E27FC236}">
                    <a16:creationId xmlns:a16="http://schemas.microsoft.com/office/drawing/2014/main" id="{A39E16ED-5D9F-DB46-A2C1-ECBB5C2B6C9D}"/>
                  </a:ext>
                </a:extLst>
              </p:cNvPr>
              <p:cNvGrpSpPr>
                <a:grpSpLocks/>
              </p:cNvGrpSpPr>
              <p:nvPr/>
            </p:nvGrpSpPr>
            <p:grpSpPr bwMode="auto">
              <a:xfrm>
                <a:off x="1843" y="1698"/>
                <a:ext cx="576" cy="461"/>
                <a:chOff x="3456" y="3427"/>
                <a:chExt cx="576" cy="461"/>
              </a:xfrm>
            </p:grpSpPr>
            <p:sp>
              <p:nvSpPr>
                <p:cNvPr id="170" name="Line 55">
                  <a:extLst>
                    <a:ext uri="{FF2B5EF4-FFF2-40B4-BE49-F238E27FC236}">
                      <a16:creationId xmlns:a16="http://schemas.microsoft.com/office/drawing/2014/main" id="{CBA120D2-2DF4-7648-9B9A-90D991D04034}"/>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AutoShape 56">
                  <a:extLst>
                    <a:ext uri="{FF2B5EF4-FFF2-40B4-BE49-F238E27FC236}">
                      <a16:creationId xmlns:a16="http://schemas.microsoft.com/office/drawing/2014/main" id="{C6277338-2CDB-8342-9F46-3F8DB294DB95}"/>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9" name="Freeform 863">
                <a:extLst>
                  <a:ext uri="{FF2B5EF4-FFF2-40B4-BE49-F238E27FC236}">
                    <a16:creationId xmlns:a16="http://schemas.microsoft.com/office/drawing/2014/main" id="{4B7E79BA-BFC5-4E40-BBD2-827AB7A387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5DAAD511-F12E-0D49-AD42-A1FBA396BA03}"/>
                </a:ext>
              </a:extLst>
            </p:cNvPr>
            <p:cNvSpPr/>
            <p:nvPr/>
          </p:nvSpPr>
          <p:spPr>
            <a:xfrm>
              <a:off x="3235930" y="3945667"/>
              <a:ext cx="989527" cy="50227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28209D-4C88-9346-A557-6534BEA37EC7}"/>
                </a:ext>
              </a:extLst>
            </p:cNvPr>
            <p:cNvSpPr/>
            <p:nvPr/>
          </p:nvSpPr>
          <p:spPr>
            <a:xfrm>
              <a:off x="3176902" y="3917453"/>
              <a:ext cx="1066801" cy="502276"/>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60775802-BF0F-1143-9C5F-A907B143171B}"/>
                </a:ext>
              </a:extLst>
            </p:cNvPr>
            <p:cNvSpPr txBox="1"/>
            <p:nvPr/>
          </p:nvSpPr>
          <p:spPr>
            <a:xfrm>
              <a:off x="3165077" y="3237913"/>
              <a:ext cx="511176" cy="338554"/>
            </a:xfrm>
            <a:prstGeom prst="rect">
              <a:avLst/>
            </a:prstGeom>
            <a:noFill/>
          </p:spPr>
          <p:txBody>
            <a:bodyPr wrap="square" rtlCol="0">
              <a:spAutoFit/>
            </a:bodyPr>
            <a:lstStyle/>
            <a:p>
              <a:r>
                <a:rPr lang="en-US" sz="1600" dirty="0"/>
                <a:t>A</a:t>
              </a:r>
              <a:endParaRPr lang="en-US" sz="1600" baseline="-25000" dirty="0"/>
            </a:p>
          </p:txBody>
        </p:sp>
        <p:sp>
          <p:nvSpPr>
            <p:cNvPr id="173" name="TextBox 172">
              <a:extLst>
                <a:ext uri="{FF2B5EF4-FFF2-40B4-BE49-F238E27FC236}">
                  <a16:creationId xmlns:a16="http://schemas.microsoft.com/office/drawing/2014/main" id="{4E1B7FB9-746D-BE4B-BFA0-56153A135CAB}"/>
                </a:ext>
              </a:extLst>
            </p:cNvPr>
            <p:cNvSpPr txBox="1"/>
            <p:nvPr/>
          </p:nvSpPr>
          <p:spPr>
            <a:xfrm>
              <a:off x="3510660" y="3969864"/>
              <a:ext cx="511176" cy="338554"/>
            </a:xfrm>
            <a:prstGeom prst="rect">
              <a:avLst/>
            </a:prstGeom>
            <a:noFill/>
          </p:spPr>
          <p:txBody>
            <a:bodyPr wrap="square" rtlCol="0">
              <a:spAutoFit/>
            </a:bodyPr>
            <a:lstStyle/>
            <a:p>
              <a:r>
                <a:rPr lang="en-US" sz="1600" dirty="0"/>
                <a:t>B</a:t>
              </a:r>
              <a:endParaRPr lang="en-US" sz="1600" baseline="-25000" dirty="0"/>
            </a:p>
          </p:txBody>
        </p:sp>
        <p:cxnSp>
          <p:nvCxnSpPr>
            <p:cNvPr id="6" name="Straight Arrow Connector 5">
              <a:extLst>
                <a:ext uri="{FF2B5EF4-FFF2-40B4-BE49-F238E27FC236}">
                  <a16:creationId xmlns:a16="http://schemas.microsoft.com/office/drawing/2014/main" id="{D6A2EB96-0DC9-9544-AE0A-8CAE7DA14B73}"/>
                </a:ext>
              </a:extLst>
            </p:cNvPr>
            <p:cNvCxnSpPr/>
            <p:nvPr/>
          </p:nvCxnSpPr>
          <p:spPr>
            <a:xfrm>
              <a:off x="3790015" y="3450455"/>
              <a:ext cx="10972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990DCDE-5B69-B640-BC66-5A6C0B871F0F}"/>
                </a:ext>
              </a:extLst>
            </p:cNvPr>
            <p:cNvCxnSpPr>
              <a:cxnSpLocks/>
            </p:cNvCxnSpPr>
            <p:nvPr/>
          </p:nvCxnSpPr>
          <p:spPr>
            <a:xfrm flipH="1">
              <a:off x="2781819" y="4124412"/>
              <a:ext cx="39728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143F2439-8160-ED46-B5AC-3DC005E543F9}"/>
                </a:ext>
              </a:extLst>
            </p:cNvPr>
            <p:cNvCxnSpPr>
              <a:cxnSpLocks/>
            </p:cNvCxnSpPr>
            <p:nvPr/>
          </p:nvCxnSpPr>
          <p:spPr>
            <a:xfrm>
              <a:off x="2138333" y="3450455"/>
              <a:ext cx="5258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DBD9618-653E-0145-A678-8A04DF219D93}"/>
                </a:ext>
              </a:extLst>
            </p:cNvPr>
            <p:cNvCxnSpPr>
              <a:cxnSpLocks/>
            </p:cNvCxnSpPr>
            <p:nvPr/>
          </p:nvCxnSpPr>
          <p:spPr>
            <a:xfrm>
              <a:off x="4608438" y="3457120"/>
              <a:ext cx="0" cy="7114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33ABF153-D5A9-1C4B-8338-DE5E9A3B1991}"/>
                </a:ext>
              </a:extLst>
            </p:cNvPr>
            <p:cNvCxnSpPr>
              <a:cxnSpLocks/>
            </p:cNvCxnSpPr>
            <p:nvPr/>
          </p:nvCxnSpPr>
          <p:spPr>
            <a:xfrm flipV="1">
              <a:off x="2790388" y="3556700"/>
              <a:ext cx="0" cy="582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C0500353-00DD-1946-903A-E159D8D54D53}"/>
                </a:ext>
              </a:extLst>
            </p:cNvPr>
            <p:cNvCxnSpPr>
              <a:cxnSpLocks/>
            </p:cNvCxnSpPr>
            <p:nvPr/>
          </p:nvCxnSpPr>
          <p:spPr>
            <a:xfrm flipH="1" flipV="1">
              <a:off x="4232968" y="4155712"/>
              <a:ext cx="3972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8B99C611-D482-0247-AA59-2968A623EC32}"/>
                </a:ext>
              </a:extLst>
            </p:cNvPr>
            <p:cNvSpPr txBox="1"/>
            <p:nvPr/>
          </p:nvSpPr>
          <p:spPr>
            <a:xfrm>
              <a:off x="1744749" y="3218146"/>
              <a:ext cx="389640" cy="338554"/>
            </a:xfrm>
            <a:prstGeom prst="rect">
              <a:avLst/>
            </a:prstGeom>
            <a:noFill/>
          </p:spPr>
          <p:txBody>
            <a:bodyPr wrap="square" rtlCol="0">
              <a:spAutoFit/>
            </a:bodyPr>
            <a:lstStyle/>
            <a:p>
              <a:r>
                <a:rPr lang="en-US" sz="1600" dirty="0"/>
                <a:t>X</a:t>
              </a:r>
              <a:r>
                <a:rPr lang="en-US" sz="1600" baseline="-25000" dirty="0"/>
                <a:t>1</a:t>
              </a:r>
            </a:p>
          </p:txBody>
        </p:sp>
        <p:sp>
          <p:nvSpPr>
            <p:cNvPr id="180" name="TextBox 179">
              <a:extLst>
                <a:ext uri="{FF2B5EF4-FFF2-40B4-BE49-F238E27FC236}">
                  <a16:creationId xmlns:a16="http://schemas.microsoft.com/office/drawing/2014/main" id="{569A5950-6D70-6443-80FC-CC0B06CB7136}"/>
                </a:ext>
              </a:extLst>
            </p:cNvPr>
            <p:cNvSpPr txBox="1"/>
            <p:nvPr/>
          </p:nvSpPr>
          <p:spPr>
            <a:xfrm>
              <a:off x="4897929" y="3267514"/>
              <a:ext cx="389640" cy="338554"/>
            </a:xfrm>
            <a:prstGeom prst="rect">
              <a:avLst/>
            </a:prstGeom>
            <a:noFill/>
          </p:spPr>
          <p:txBody>
            <a:bodyPr wrap="square" rtlCol="0">
              <a:spAutoFit/>
            </a:bodyPr>
            <a:lstStyle/>
            <a:p>
              <a:r>
                <a:rPr lang="en-US" sz="1600" dirty="0"/>
                <a:t>X</a:t>
              </a:r>
              <a:r>
                <a:rPr lang="en-US" sz="1600" baseline="-25000" dirty="0"/>
                <a:t>2</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E71CB0-7B01-4543-B5BB-533B51CC212C}"/>
                  </a:ext>
                </a:extLst>
              </p:cNvPr>
              <p:cNvSpPr txBox="1"/>
              <p:nvPr/>
            </p:nvSpPr>
            <p:spPr>
              <a:xfrm>
                <a:off x="4936319" y="1606592"/>
                <a:ext cx="6778602" cy="348458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0</m:t>
                            </m:r>
                          </m:sub>
                        </m:sSub>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0</m:t>
                                </m:r>
                              </m:sub>
                            </m:sSub>
                          </m:den>
                        </m:f>
                        <m:r>
                          <a:rPr lang="en-US" b="0" i="1" smtClean="0">
                            <a:latin typeface="Cambria Math" panose="02040503050406030204" pitchFamily="18" charset="0"/>
                          </a:rPr>
                          <m:t>)</m:t>
                        </m:r>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a14:m>
                <a:r>
                  <a:rPr lang="en-US" i="1" dirty="0">
                    <a:latin typeface="Cambria Math" panose="02040503050406030204" pitchFamily="18" charset="0"/>
                  </a:rPr>
                  <a:t> </a:t>
                </a:r>
                <a:r>
                  <a:rPr lang="en-US" dirty="0">
                    <a:latin typeface="Calibri" panose="020F0502020204030204" pitchFamily="34" charset="0"/>
                    <a:cs typeface="Calibri" panose="020F0502020204030204" pitchFamily="34" charset="0"/>
                  </a:rPr>
                  <a:t>so  </a:t>
                </a: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&lt;0</m:t>
                    </m:r>
                  </m:oMath>
                </a14:m>
                <a:r>
                  <a:rPr lang="en-US" dirty="0"/>
                  <a:t>, positive feedback</a:t>
                </a:r>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b="0" i="1" smtClean="0">
                        <a:latin typeface="Cambria Math" panose="02040503050406030204" pitchFamily="18" charset="0"/>
                      </a:rPr>
                      <m:t>&gt;</m:t>
                    </m:r>
                    <m:r>
                      <a:rPr lang="en-US" i="1">
                        <a:latin typeface="Cambria Math" panose="02040503050406030204" pitchFamily="18" charset="0"/>
                      </a:rPr>
                      <m:t>0</m:t>
                    </m:r>
                  </m:oMath>
                </a14:m>
                <a:r>
                  <a:rPr lang="en-US" dirty="0"/>
                  <a:t>, negative feedback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For 741,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150</m:t>
                    </m:r>
                    <m:r>
                      <m:rPr>
                        <m:sty m:val="p"/>
                      </m:rPr>
                      <a:rPr lang="el-GR" b="0" i="1" smtClean="0">
                        <a:latin typeface="Cambria Math" panose="02040503050406030204" pitchFamily="18" charset="0"/>
                        <a:ea typeface="Cambria Math" panose="02040503050406030204" pitchFamily="18" charset="0"/>
                      </a:rPr>
                      <m:t>Ω</m:t>
                    </m:r>
                  </m:oMath>
                </a14:m>
                <a:endParaRPr lang="en-US" dirty="0"/>
              </a:p>
              <a:p>
                <a:endParaRPr lang="en-US" dirty="0"/>
              </a:p>
              <a:p>
                <a:endParaRPr lang="en-US" dirty="0"/>
              </a:p>
              <a:p>
                <a:pPr marL="285750" indent="-285750">
                  <a:buFont typeface="Arial" panose="020B0604020202020204" pitchFamily="34" charset="0"/>
                  <a:buChar char="•"/>
                </a:pPr>
                <a:endParaRPr lang="en-US" dirty="0"/>
              </a:p>
            </p:txBody>
          </p:sp>
        </mc:Choice>
        <mc:Fallback xmlns="">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4936319" y="1606592"/>
                <a:ext cx="6778602" cy="3484588"/>
              </a:xfrm>
              <a:prstGeom prst="rect">
                <a:avLst/>
              </a:prstGeom>
              <a:blipFill>
                <a:blip r:embed="rId4"/>
                <a:stretch>
                  <a:fillRect l="-561" t="-4364"/>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D1FBB7-C2D6-A94E-9CA1-2012D9FF22E9}"/>
              </a:ext>
            </a:extLst>
          </p:cNvPr>
          <p:cNvGrpSpPr/>
          <p:nvPr/>
        </p:nvGrpSpPr>
        <p:grpSpPr>
          <a:xfrm>
            <a:off x="877108" y="3711444"/>
            <a:ext cx="3378833" cy="2138910"/>
            <a:chOff x="1113627" y="3495249"/>
            <a:chExt cx="3378833" cy="2138910"/>
          </a:xfrm>
        </p:grpSpPr>
        <p:grpSp>
          <p:nvGrpSpPr>
            <p:cNvPr id="68" name="Group 38">
              <a:extLst>
                <a:ext uri="{FF2B5EF4-FFF2-40B4-BE49-F238E27FC236}">
                  <a16:creationId xmlns:a16="http://schemas.microsoft.com/office/drawing/2014/main" id="{C8A429A4-9FFE-9F45-94C0-7008BDADE734}"/>
                </a:ext>
              </a:extLst>
            </p:cNvPr>
            <p:cNvGrpSpPr>
              <a:grpSpLocks/>
            </p:cNvGrpSpPr>
            <p:nvPr/>
          </p:nvGrpSpPr>
          <p:grpSpPr bwMode="auto">
            <a:xfrm>
              <a:off x="1113627" y="3495249"/>
              <a:ext cx="3378833" cy="2138910"/>
              <a:chOff x="768" y="240"/>
              <a:chExt cx="1056" cy="864"/>
            </a:xfrm>
          </p:grpSpPr>
          <p:grpSp>
            <p:nvGrpSpPr>
              <p:cNvPr id="69" name="Group 39">
                <a:extLst>
                  <a:ext uri="{FF2B5EF4-FFF2-40B4-BE49-F238E27FC236}">
                    <a16:creationId xmlns:a16="http://schemas.microsoft.com/office/drawing/2014/main" id="{E5B3B53A-2AB0-C441-A50C-4EA83AED1F3D}"/>
                  </a:ext>
                </a:extLst>
              </p:cNvPr>
              <p:cNvGrpSpPr>
                <a:grpSpLocks/>
              </p:cNvGrpSpPr>
              <p:nvPr/>
            </p:nvGrpSpPr>
            <p:grpSpPr bwMode="auto">
              <a:xfrm>
                <a:off x="768" y="240"/>
                <a:ext cx="1056" cy="864"/>
                <a:chOff x="2496" y="1968"/>
                <a:chExt cx="1056" cy="864"/>
              </a:xfrm>
            </p:grpSpPr>
            <p:sp>
              <p:nvSpPr>
                <p:cNvPr id="73" name="Line 40">
                  <a:extLst>
                    <a:ext uri="{FF2B5EF4-FFF2-40B4-BE49-F238E27FC236}">
                      <a16:creationId xmlns:a16="http://schemas.microsoft.com/office/drawing/2014/main" id="{5263EFFC-344C-8B47-A478-9C5E749C404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79AD4894-9DC3-594B-BBEE-A436325222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74DE4530-343C-2E4C-B879-0E1D0E4A41C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1DAB2061-3804-FB4C-8E7F-B69D53DDCAE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0" name="Line 44">
                <a:extLst>
                  <a:ext uri="{FF2B5EF4-FFF2-40B4-BE49-F238E27FC236}">
                    <a16:creationId xmlns:a16="http://schemas.microsoft.com/office/drawing/2014/main" id="{745C7DBA-937B-6E4C-897F-0BA0DA98F7C3}"/>
                  </a:ext>
                </a:extLst>
              </p:cNvPr>
              <p:cNvSpPr>
                <a:spLocks noChangeShapeType="1"/>
              </p:cNvSpPr>
              <p:nvPr/>
            </p:nvSpPr>
            <p:spPr bwMode="auto">
              <a:xfrm>
                <a:off x="992" y="387"/>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7" name="Freeform 12">
              <a:extLst>
                <a:ext uri="{FF2B5EF4-FFF2-40B4-BE49-F238E27FC236}">
                  <a16:creationId xmlns:a16="http://schemas.microsoft.com/office/drawing/2014/main" id="{7C4475ED-DA5C-394B-8E38-0E0C569F557E}"/>
                </a:ext>
              </a:extLst>
            </p:cNvPr>
            <p:cNvSpPr>
              <a:spLocks noChangeAspect="1"/>
            </p:cNvSpPr>
            <p:nvPr/>
          </p:nvSpPr>
          <p:spPr bwMode="auto">
            <a:xfrm>
              <a:off x="2074831" y="44123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TextBox 4">
              <a:extLst>
                <a:ext uri="{FF2B5EF4-FFF2-40B4-BE49-F238E27FC236}">
                  <a16:creationId xmlns:a16="http://schemas.microsoft.com/office/drawing/2014/main" id="{89A1557F-1131-CB4A-A137-7518F632169B}"/>
                </a:ext>
              </a:extLst>
            </p:cNvPr>
            <p:cNvSpPr txBox="1"/>
            <p:nvPr/>
          </p:nvSpPr>
          <p:spPr>
            <a:xfrm>
              <a:off x="1795736" y="5098939"/>
              <a:ext cx="319489" cy="369332"/>
            </a:xfrm>
            <a:prstGeom prst="rect">
              <a:avLst/>
            </a:prstGeom>
            <a:noFill/>
          </p:spPr>
          <p:txBody>
            <a:bodyPr wrap="square" rtlCol="0">
              <a:spAutoFit/>
            </a:bodyPr>
            <a:lstStyle/>
            <a:p>
              <a:r>
                <a:rPr lang="en-US" dirty="0"/>
                <a:t>+</a:t>
              </a:r>
            </a:p>
          </p:txBody>
        </p:sp>
        <p:sp>
          <p:nvSpPr>
            <p:cNvPr id="78" name="Freeform 12">
              <a:extLst>
                <a:ext uri="{FF2B5EF4-FFF2-40B4-BE49-F238E27FC236}">
                  <a16:creationId xmlns:a16="http://schemas.microsoft.com/office/drawing/2014/main" id="{AA1B8D31-AB47-6947-AFC0-7322062DCE8F}"/>
                </a:ext>
              </a:extLst>
            </p:cNvPr>
            <p:cNvSpPr>
              <a:spLocks noChangeAspect="1"/>
            </p:cNvSpPr>
            <p:nvPr/>
          </p:nvSpPr>
          <p:spPr bwMode="auto">
            <a:xfrm rot="5400000">
              <a:off x="2988584" y="41816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9" name="Group 205">
              <a:extLst>
                <a:ext uri="{FF2B5EF4-FFF2-40B4-BE49-F238E27FC236}">
                  <a16:creationId xmlns:a16="http://schemas.microsoft.com/office/drawing/2014/main" id="{2135EC98-B4C2-6846-A329-9827AE7DC864}"/>
                </a:ext>
              </a:extLst>
            </p:cNvPr>
            <p:cNvGrpSpPr>
              <a:grpSpLocks/>
            </p:cNvGrpSpPr>
            <p:nvPr/>
          </p:nvGrpSpPr>
          <p:grpSpPr bwMode="auto">
            <a:xfrm rot="10800000">
              <a:off x="2531384" y="4557780"/>
              <a:ext cx="304800" cy="762000"/>
              <a:chOff x="3888" y="2400"/>
              <a:chExt cx="192" cy="480"/>
            </a:xfrm>
          </p:grpSpPr>
          <p:sp>
            <p:nvSpPr>
              <p:cNvPr id="80" name="Oval 40">
                <a:extLst>
                  <a:ext uri="{FF2B5EF4-FFF2-40B4-BE49-F238E27FC236}">
                    <a16:creationId xmlns:a16="http://schemas.microsoft.com/office/drawing/2014/main" id="{02E34515-B8B7-8248-A5AD-2C2544C4376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1" name="Line 41">
                <a:extLst>
                  <a:ext uri="{FF2B5EF4-FFF2-40B4-BE49-F238E27FC236}">
                    <a16:creationId xmlns:a16="http://schemas.microsoft.com/office/drawing/2014/main" id="{CBCDA8CB-BBE4-A44A-ADC4-01AD555FE026}"/>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2">
                <a:extLst>
                  <a:ext uri="{FF2B5EF4-FFF2-40B4-BE49-F238E27FC236}">
                    <a16:creationId xmlns:a16="http://schemas.microsoft.com/office/drawing/2014/main" id="{BDB227E8-C2BD-F040-A412-497E94AE84C5}"/>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3">
                <a:extLst>
                  <a:ext uri="{FF2B5EF4-FFF2-40B4-BE49-F238E27FC236}">
                    <a16:creationId xmlns:a16="http://schemas.microsoft.com/office/drawing/2014/main" id="{3E596616-2E0E-0D49-B8B3-BAB5133011F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84" name="Freeform 44">
                <a:extLst>
                  <a:ext uri="{FF2B5EF4-FFF2-40B4-BE49-F238E27FC236}">
                    <a16:creationId xmlns:a16="http://schemas.microsoft.com/office/drawing/2014/main" id="{C8399475-B6E2-794F-B42D-0EB41AED38E1}"/>
                  </a:ext>
                </a:extLst>
              </p:cNvPr>
              <p:cNvSpPr>
                <a:spLocks noChangeAspect="1"/>
              </p:cNvSpPr>
              <p:nvPr/>
            </p:nvSpPr>
            <p:spPr bwMode="auto">
              <a:xfrm rot="5400000" flipH="1">
                <a:off x="3960"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85" name="Group 220">
              <a:extLst>
                <a:ext uri="{FF2B5EF4-FFF2-40B4-BE49-F238E27FC236}">
                  <a16:creationId xmlns:a16="http://schemas.microsoft.com/office/drawing/2014/main" id="{D464A2DE-2321-9B4A-B4CF-A77B08C2F620}"/>
                </a:ext>
              </a:extLst>
            </p:cNvPr>
            <p:cNvGrpSpPr>
              <a:grpSpLocks/>
            </p:cNvGrpSpPr>
            <p:nvPr/>
          </p:nvGrpSpPr>
          <p:grpSpPr bwMode="auto">
            <a:xfrm>
              <a:off x="2605668" y="5283569"/>
              <a:ext cx="152400" cy="304800"/>
              <a:chOff x="3264" y="3072"/>
              <a:chExt cx="96" cy="192"/>
            </a:xfrm>
          </p:grpSpPr>
          <p:sp>
            <p:nvSpPr>
              <p:cNvPr id="86" name="Line 17">
                <a:extLst>
                  <a:ext uri="{FF2B5EF4-FFF2-40B4-BE49-F238E27FC236}">
                    <a16:creationId xmlns:a16="http://schemas.microsoft.com/office/drawing/2014/main" id="{F7794276-3ADF-814D-AE1B-2B314A29D36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Freeform 18">
                <a:extLst>
                  <a:ext uri="{FF2B5EF4-FFF2-40B4-BE49-F238E27FC236}">
                    <a16:creationId xmlns:a16="http://schemas.microsoft.com/office/drawing/2014/main" id="{D641479F-C69B-5F49-BBA9-3AF97A29FBA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6C4459D6-C42C-B746-952A-B1548CE3EA76}"/>
                </a:ext>
              </a:extLst>
            </p:cNvPr>
            <p:cNvCxnSpPr/>
            <p:nvPr/>
          </p:nvCxnSpPr>
          <p:spPr>
            <a:xfrm>
              <a:off x="3397944" y="456265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10928B7-B804-EE4B-8481-252E0C98B0C3}"/>
                </a:ext>
              </a:extLst>
            </p:cNvPr>
            <p:cNvCxnSpPr>
              <a:cxnSpLocks/>
            </p:cNvCxnSpPr>
            <p:nvPr/>
          </p:nvCxnSpPr>
          <p:spPr>
            <a:xfrm>
              <a:off x="2146577" y="3966905"/>
              <a:ext cx="0" cy="4526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6A6B99D-8892-FD4B-BAD5-CE59CD8D20F2}"/>
                </a:ext>
              </a:extLst>
            </p:cNvPr>
            <p:cNvCxnSpPr/>
            <p:nvPr/>
          </p:nvCxnSpPr>
          <p:spPr>
            <a:xfrm>
              <a:off x="1707686" y="3966905"/>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B36BE8-A0E3-1043-A2CE-DA32EEF4E757}"/>
                </a:ext>
              </a:extLst>
            </p:cNvPr>
            <p:cNvCxnSpPr/>
            <p:nvPr/>
          </p:nvCxnSpPr>
          <p:spPr>
            <a:xfrm>
              <a:off x="1707683" y="515840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441634-E78C-2944-AF7D-55C7E5C0F728}"/>
                </a:ext>
              </a:extLst>
            </p:cNvPr>
            <p:cNvSpPr txBox="1"/>
            <p:nvPr/>
          </p:nvSpPr>
          <p:spPr>
            <a:xfrm>
              <a:off x="2879218" y="4146881"/>
              <a:ext cx="459728" cy="369332"/>
            </a:xfrm>
            <a:prstGeom prst="rect">
              <a:avLst/>
            </a:prstGeom>
            <a:noFill/>
          </p:spPr>
          <p:txBody>
            <a:bodyPr wrap="square" rtlCol="0">
              <a:spAutoFit/>
            </a:bodyPr>
            <a:lstStyle/>
            <a:p>
              <a:r>
                <a:rPr lang="en-US" dirty="0"/>
                <a:t>Z</a:t>
              </a:r>
              <a:r>
                <a:rPr lang="en-US" baseline="-25000" dirty="0"/>
                <a:t>o</a:t>
              </a:r>
            </a:p>
          </p:txBody>
        </p:sp>
        <p:sp>
          <p:nvSpPr>
            <p:cNvPr id="96" name="TextBox 95">
              <a:extLst>
                <a:ext uri="{FF2B5EF4-FFF2-40B4-BE49-F238E27FC236}">
                  <a16:creationId xmlns:a16="http://schemas.microsoft.com/office/drawing/2014/main" id="{9011C17D-0A45-A143-8292-9447C01A9040}"/>
                </a:ext>
              </a:extLst>
            </p:cNvPr>
            <p:cNvSpPr txBox="1"/>
            <p:nvPr/>
          </p:nvSpPr>
          <p:spPr>
            <a:xfrm>
              <a:off x="1715439" y="4617936"/>
              <a:ext cx="459728" cy="369332"/>
            </a:xfrm>
            <a:prstGeom prst="rect">
              <a:avLst/>
            </a:prstGeom>
            <a:noFill/>
          </p:spPr>
          <p:txBody>
            <a:bodyPr wrap="square" rtlCol="0">
              <a:spAutoFit/>
            </a:bodyPr>
            <a:lstStyle/>
            <a:p>
              <a:r>
                <a:rPr lang="en-US" dirty="0"/>
                <a:t>Z</a:t>
              </a:r>
              <a:r>
                <a:rPr lang="en-US" baseline="-25000" dirty="0"/>
                <a:t>i</a:t>
              </a:r>
            </a:p>
          </p:txBody>
        </p:sp>
        <p:sp>
          <p:nvSpPr>
            <p:cNvPr id="97" name="TextBox 96">
              <a:extLst>
                <a:ext uri="{FF2B5EF4-FFF2-40B4-BE49-F238E27FC236}">
                  <a16:creationId xmlns:a16="http://schemas.microsoft.com/office/drawing/2014/main" id="{8D40C969-A7D5-AF44-8F8B-285576B5AAAF}"/>
                </a:ext>
              </a:extLst>
            </p:cNvPr>
            <p:cNvSpPr txBox="1"/>
            <p:nvPr/>
          </p:nvSpPr>
          <p:spPr>
            <a:xfrm>
              <a:off x="2740456" y="4560875"/>
              <a:ext cx="614333" cy="369332"/>
            </a:xfrm>
            <a:prstGeom prst="rect">
              <a:avLst/>
            </a:prstGeom>
            <a:noFill/>
          </p:spPr>
          <p:txBody>
            <a:bodyPr wrap="square" rtlCol="0">
              <a:spAutoFit/>
            </a:bodyPr>
            <a:lstStyle/>
            <a:p>
              <a:r>
                <a:rPr lang="en-US" dirty="0"/>
                <a:t>-</a:t>
              </a:r>
              <a:r>
                <a:rPr lang="en-US" dirty="0" err="1"/>
                <a:t>Av</a:t>
              </a:r>
              <a:r>
                <a:rPr lang="en-US" baseline="-25000" dirty="0" err="1"/>
                <a:t>i</a:t>
              </a:r>
              <a:endParaRPr lang="en-US" baseline="-25000" dirty="0"/>
            </a:p>
          </p:txBody>
        </p:sp>
      </p:grpSp>
    </p:spTree>
    <p:extLst>
      <p:ext uri="{BB962C8B-B14F-4D97-AF65-F5344CB8AC3E}">
        <p14:creationId xmlns:p14="http://schemas.microsoft.com/office/powerpoint/2010/main" val="39756644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53959" y="1116077"/>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742950" lvl="1"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Output voltage increases when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&gt;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decreases when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&lt;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53959" y="1116077"/>
                <a:ext cx="8183249" cy="5561335"/>
              </a:xfrm>
              <a:prstGeom prst="rect">
                <a:avLst/>
              </a:prstGeom>
              <a:blipFill>
                <a:blip r:embed="rId3"/>
                <a:stretch>
                  <a:fillRect l="-1085"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67</a:t>
            </a:fld>
            <a:endParaRPr lang="en-US" dirty="0">
              <a:solidFill>
                <a:schemeClr val="tx1"/>
              </a:solidFill>
            </a:endParaRPr>
          </a:p>
        </p:txBody>
      </p:sp>
      <p:grpSp>
        <p:nvGrpSpPr>
          <p:cNvPr id="2" name="Group 1">
            <a:extLst>
              <a:ext uri="{FF2B5EF4-FFF2-40B4-BE49-F238E27FC236}">
                <a16:creationId xmlns:a16="http://schemas.microsoft.com/office/drawing/2014/main" id="{6E5E2BDC-9F10-A849-B369-D09B65DFDC2B}"/>
              </a:ext>
            </a:extLst>
          </p:cNvPr>
          <p:cNvGrpSpPr/>
          <p:nvPr/>
        </p:nvGrpSpPr>
        <p:grpSpPr>
          <a:xfrm>
            <a:off x="8457222" y="1111376"/>
            <a:ext cx="3534541" cy="2085664"/>
            <a:chOff x="8554815" y="1286394"/>
            <a:chExt cx="3534541" cy="2085664"/>
          </a:xfrm>
        </p:grpSpPr>
        <p:grpSp>
          <p:nvGrpSpPr>
            <p:cNvPr id="7" name="Group 39">
              <a:extLst>
                <a:ext uri="{FF2B5EF4-FFF2-40B4-BE49-F238E27FC236}">
                  <a16:creationId xmlns:a16="http://schemas.microsoft.com/office/drawing/2014/main" id="{5815EF5E-EE8A-3442-91F9-18DD18810775}"/>
                </a:ext>
              </a:extLst>
            </p:cNvPr>
            <p:cNvGrpSpPr>
              <a:grpSpLocks/>
            </p:cNvGrpSpPr>
            <p:nvPr/>
          </p:nvGrpSpPr>
          <p:grpSpPr bwMode="auto">
            <a:xfrm>
              <a:off x="9884747" y="2000458"/>
              <a:ext cx="1676400" cy="1371600"/>
              <a:chOff x="2496" y="1968"/>
              <a:chExt cx="1056" cy="864"/>
            </a:xfrm>
          </p:grpSpPr>
          <p:sp>
            <p:nvSpPr>
              <p:cNvPr id="37" name="Line 40">
                <a:extLst>
                  <a:ext uri="{FF2B5EF4-FFF2-40B4-BE49-F238E27FC236}">
                    <a16:creationId xmlns:a16="http://schemas.microsoft.com/office/drawing/2014/main" id="{DE8918EC-C879-6249-9071-1BF7A4068A1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1">
                <a:extLst>
                  <a:ext uri="{FF2B5EF4-FFF2-40B4-BE49-F238E27FC236}">
                    <a16:creationId xmlns:a16="http://schemas.microsoft.com/office/drawing/2014/main" id="{718FF582-38E1-6C48-8D04-B9400E628F2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2">
                <a:extLst>
                  <a:ext uri="{FF2B5EF4-FFF2-40B4-BE49-F238E27FC236}">
                    <a16:creationId xmlns:a16="http://schemas.microsoft.com/office/drawing/2014/main" id="{D3389383-5334-4F41-86B9-CED10874C3A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43">
                <a:extLst>
                  <a:ext uri="{FF2B5EF4-FFF2-40B4-BE49-F238E27FC236}">
                    <a16:creationId xmlns:a16="http://schemas.microsoft.com/office/drawing/2014/main" id="{8AAD39A2-D228-444E-A7A0-F206EF641F7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 name="TextBox 7">
              <a:extLst>
                <a:ext uri="{FF2B5EF4-FFF2-40B4-BE49-F238E27FC236}">
                  <a16:creationId xmlns:a16="http://schemas.microsoft.com/office/drawing/2014/main" id="{71DC5C8A-2ED0-974E-B22E-F19092B5515F}"/>
                </a:ext>
              </a:extLst>
            </p:cNvPr>
            <p:cNvSpPr txBox="1"/>
            <p:nvPr/>
          </p:nvSpPr>
          <p:spPr>
            <a:xfrm flipH="1">
              <a:off x="10186794" y="2851827"/>
              <a:ext cx="439757"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1B2BF5D5-EA46-8040-8D52-200E7C5AD20C}"/>
                </a:ext>
              </a:extLst>
            </p:cNvPr>
            <p:cNvSpPr txBox="1"/>
            <p:nvPr/>
          </p:nvSpPr>
          <p:spPr>
            <a:xfrm flipH="1">
              <a:off x="10229024" y="2111860"/>
              <a:ext cx="439757" cy="369332"/>
            </a:xfrm>
            <a:prstGeom prst="rect">
              <a:avLst/>
            </a:prstGeom>
            <a:noFill/>
          </p:spPr>
          <p:txBody>
            <a:bodyPr wrap="square" rtlCol="0">
              <a:spAutoFit/>
            </a:bodyPr>
            <a:lstStyle/>
            <a:p>
              <a:r>
                <a:rPr lang="en-US" dirty="0"/>
                <a:t>-</a:t>
              </a:r>
            </a:p>
          </p:txBody>
        </p:sp>
        <p:grpSp>
          <p:nvGrpSpPr>
            <p:cNvPr id="10" name="Group 220">
              <a:extLst>
                <a:ext uri="{FF2B5EF4-FFF2-40B4-BE49-F238E27FC236}">
                  <a16:creationId xmlns:a16="http://schemas.microsoft.com/office/drawing/2014/main" id="{B29B02B1-EBC8-7646-BC91-CCFEE55526CC}"/>
                </a:ext>
              </a:extLst>
            </p:cNvPr>
            <p:cNvGrpSpPr>
              <a:grpSpLocks/>
            </p:cNvGrpSpPr>
            <p:nvPr/>
          </p:nvGrpSpPr>
          <p:grpSpPr bwMode="auto">
            <a:xfrm>
              <a:off x="9822919" y="3060963"/>
              <a:ext cx="152400" cy="304800"/>
              <a:chOff x="3264" y="3072"/>
              <a:chExt cx="96" cy="192"/>
            </a:xfrm>
          </p:grpSpPr>
          <p:sp>
            <p:nvSpPr>
              <p:cNvPr id="35" name="Line 17">
                <a:extLst>
                  <a:ext uri="{FF2B5EF4-FFF2-40B4-BE49-F238E27FC236}">
                    <a16:creationId xmlns:a16="http://schemas.microsoft.com/office/drawing/2014/main" id="{3B19E4A2-819F-4045-840C-7B6D04C0854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8">
                <a:extLst>
                  <a:ext uri="{FF2B5EF4-FFF2-40B4-BE49-F238E27FC236}">
                    <a16:creationId xmlns:a16="http://schemas.microsoft.com/office/drawing/2014/main" id="{5F13EE02-8074-2143-8C83-059F916250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 name="TextBox 10">
              <a:extLst>
                <a:ext uri="{FF2B5EF4-FFF2-40B4-BE49-F238E27FC236}">
                  <a16:creationId xmlns:a16="http://schemas.microsoft.com/office/drawing/2014/main" id="{21DB4288-96C9-664D-A738-64CDDC5862C1}"/>
                </a:ext>
              </a:extLst>
            </p:cNvPr>
            <p:cNvSpPr txBox="1"/>
            <p:nvPr/>
          </p:nvSpPr>
          <p:spPr>
            <a:xfrm>
              <a:off x="10143708" y="1286394"/>
              <a:ext cx="881071" cy="369332"/>
            </a:xfrm>
            <a:prstGeom prst="rect">
              <a:avLst/>
            </a:prstGeom>
            <a:noFill/>
          </p:spPr>
          <p:txBody>
            <a:bodyPr wrap="square" rtlCol="0">
              <a:spAutoFit/>
            </a:bodyPr>
            <a:lstStyle/>
            <a:p>
              <a:r>
                <a:rPr lang="en-US" dirty="0"/>
                <a:t>R</a:t>
              </a:r>
              <a:r>
                <a:rPr lang="en-US" baseline="-25000" dirty="0"/>
                <a:t>2</a:t>
              </a:r>
            </a:p>
          </p:txBody>
        </p:sp>
        <p:sp>
          <p:nvSpPr>
            <p:cNvPr id="12" name="Freeform 12">
              <a:extLst>
                <a:ext uri="{FF2B5EF4-FFF2-40B4-BE49-F238E27FC236}">
                  <a16:creationId xmlns:a16="http://schemas.microsoft.com/office/drawing/2014/main" id="{4673943E-38F4-7C43-98A8-A4C3B4C9BFB7}"/>
                </a:ext>
              </a:extLst>
            </p:cNvPr>
            <p:cNvSpPr>
              <a:spLocks noChangeAspect="1"/>
            </p:cNvSpPr>
            <p:nvPr/>
          </p:nvSpPr>
          <p:spPr bwMode="auto">
            <a:xfrm rot="5400000">
              <a:off x="10236849" y="13550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3" name="Straight Connector 12">
              <a:extLst>
                <a:ext uri="{FF2B5EF4-FFF2-40B4-BE49-F238E27FC236}">
                  <a16:creationId xmlns:a16="http://schemas.microsoft.com/office/drawing/2014/main" id="{F0EB8459-7F8A-874A-934C-D913E58DA032}"/>
                </a:ext>
              </a:extLst>
            </p:cNvPr>
            <p:cNvCxnSpPr>
              <a:cxnSpLocks/>
            </p:cNvCxnSpPr>
            <p:nvPr/>
          </p:nvCxnSpPr>
          <p:spPr>
            <a:xfrm>
              <a:off x="9910518" y="1720307"/>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E00DF6-79E2-0347-83F7-6B7F21BCEF46}"/>
                </a:ext>
              </a:extLst>
            </p:cNvPr>
            <p:cNvCxnSpPr>
              <a:cxnSpLocks/>
            </p:cNvCxnSpPr>
            <p:nvPr/>
          </p:nvCxnSpPr>
          <p:spPr>
            <a:xfrm>
              <a:off x="10613299" y="174036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2520C4-DDED-7E4F-A0EA-2CB4E35EFDBC}"/>
                </a:ext>
              </a:extLst>
            </p:cNvPr>
            <p:cNvCxnSpPr>
              <a:cxnSpLocks/>
            </p:cNvCxnSpPr>
            <p:nvPr/>
          </p:nvCxnSpPr>
          <p:spPr>
            <a:xfrm>
              <a:off x="11423832" y="172569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3">
              <a:extLst>
                <a:ext uri="{FF2B5EF4-FFF2-40B4-BE49-F238E27FC236}">
                  <a16:creationId xmlns:a16="http://schemas.microsoft.com/office/drawing/2014/main" id="{2CCA2AD2-E730-6947-8248-5750349B4AB7}"/>
                </a:ext>
              </a:extLst>
            </p:cNvPr>
            <p:cNvGrpSpPr>
              <a:grpSpLocks noChangeAspect="1"/>
            </p:cNvGrpSpPr>
            <p:nvPr/>
          </p:nvGrpSpPr>
          <p:grpSpPr bwMode="auto">
            <a:xfrm>
              <a:off x="11331685" y="2599621"/>
              <a:ext cx="182880" cy="182880"/>
              <a:chOff x="1344" y="2064"/>
              <a:chExt cx="192" cy="192"/>
            </a:xfrm>
          </p:grpSpPr>
          <p:sp>
            <p:nvSpPr>
              <p:cNvPr id="33" name="Oval 14">
                <a:extLst>
                  <a:ext uri="{FF2B5EF4-FFF2-40B4-BE49-F238E27FC236}">
                    <a16:creationId xmlns:a16="http://schemas.microsoft.com/office/drawing/2014/main" id="{9963534F-F0CB-5142-BFA2-EFC56FE1D6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4" name="Rectangle 15">
                <a:extLst>
                  <a:ext uri="{FF2B5EF4-FFF2-40B4-BE49-F238E27FC236}">
                    <a16:creationId xmlns:a16="http://schemas.microsoft.com/office/drawing/2014/main" id="{B6B8C596-BB77-F24D-AEB4-46ECC9E6767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352BC7FC-64A8-2A48-A831-9B57B8D2AC83}"/>
                </a:ext>
              </a:extLst>
            </p:cNvPr>
            <p:cNvSpPr>
              <a:spLocks noChangeAspect="1"/>
            </p:cNvSpPr>
            <p:nvPr/>
          </p:nvSpPr>
          <p:spPr bwMode="auto">
            <a:xfrm rot="5400000">
              <a:off x="9473098" y="13544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13">
              <a:extLst>
                <a:ext uri="{FF2B5EF4-FFF2-40B4-BE49-F238E27FC236}">
                  <a16:creationId xmlns:a16="http://schemas.microsoft.com/office/drawing/2014/main" id="{C38A577A-85CA-1749-83D0-6C574E4668D4}"/>
                </a:ext>
              </a:extLst>
            </p:cNvPr>
            <p:cNvGrpSpPr>
              <a:grpSpLocks noChangeAspect="1"/>
            </p:cNvGrpSpPr>
            <p:nvPr/>
          </p:nvGrpSpPr>
          <p:grpSpPr bwMode="auto">
            <a:xfrm>
              <a:off x="9865098" y="2234058"/>
              <a:ext cx="152400" cy="152400"/>
              <a:chOff x="1344" y="2064"/>
              <a:chExt cx="192" cy="192"/>
            </a:xfrm>
          </p:grpSpPr>
          <p:sp>
            <p:nvSpPr>
              <p:cNvPr id="27" name="Oval 14">
                <a:extLst>
                  <a:ext uri="{FF2B5EF4-FFF2-40B4-BE49-F238E27FC236}">
                    <a16:creationId xmlns:a16="http://schemas.microsoft.com/office/drawing/2014/main" id="{4A76988E-AD28-7E40-84C9-41CC0BF2BC2F}"/>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 name="Rectangle 15">
                <a:extLst>
                  <a:ext uri="{FF2B5EF4-FFF2-40B4-BE49-F238E27FC236}">
                    <a16:creationId xmlns:a16="http://schemas.microsoft.com/office/drawing/2014/main" id="{7A339D81-BA88-E34C-B3F7-FD0C5E2A5A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 name="Group 13">
              <a:extLst>
                <a:ext uri="{FF2B5EF4-FFF2-40B4-BE49-F238E27FC236}">
                  <a16:creationId xmlns:a16="http://schemas.microsoft.com/office/drawing/2014/main" id="{CB12C1AD-281D-104E-A1B2-0FE8AB887091}"/>
                </a:ext>
              </a:extLst>
            </p:cNvPr>
            <p:cNvGrpSpPr>
              <a:grpSpLocks noChangeAspect="1"/>
            </p:cNvGrpSpPr>
            <p:nvPr/>
          </p:nvGrpSpPr>
          <p:grpSpPr bwMode="auto">
            <a:xfrm>
              <a:off x="11496421" y="2603253"/>
              <a:ext cx="152400" cy="152400"/>
              <a:chOff x="1344" y="2064"/>
              <a:chExt cx="192" cy="192"/>
            </a:xfrm>
          </p:grpSpPr>
          <p:sp>
            <p:nvSpPr>
              <p:cNvPr id="23" name="Oval 14">
                <a:extLst>
                  <a:ext uri="{FF2B5EF4-FFF2-40B4-BE49-F238E27FC236}">
                    <a16:creationId xmlns:a16="http://schemas.microsoft.com/office/drawing/2014/main" id="{17B3613B-8508-6948-863D-0D1BBE18D18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Rectangle 15">
                <a:extLst>
                  <a:ext uri="{FF2B5EF4-FFF2-40B4-BE49-F238E27FC236}">
                    <a16:creationId xmlns:a16="http://schemas.microsoft.com/office/drawing/2014/main" id="{C27D6391-216A-734E-AED7-B5B6403D24E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TextBox 40">
              <a:extLst>
                <a:ext uri="{FF2B5EF4-FFF2-40B4-BE49-F238E27FC236}">
                  <a16:creationId xmlns:a16="http://schemas.microsoft.com/office/drawing/2014/main" id="{CEB1A379-9418-7C4B-9117-7D70DDF642A5}"/>
                </a:ext>
              </a:extLst>
            </p:cNvPr>
            <p:cNvSpPr txBox="1"/>
            <p:nvPr/>
          </p:nvSpPr>
          <p:spPr>
            <a:xfrm>
              <a:off x="9384992" y="1289724"/>
              <a:ext cx="881071" cy="369332"/>
            </a:xfrm>
            <a:prstGeom prst="rect">
              <a:avLst/>
            </a:prstGeom>
            <a:noFill/>
          </p:spPr>
          <p:txBody>
            <a:bodyPr wrap="square" rtlCol="0">
              <a:spAutoFit/>
            </a:bodyPr>
            <a:lstStyle/>
            <a:p>
              <a:r>
                <a:rPr lang="en-US" dirty="0"/>
                <a:t>R</a:t>
              </a:r>
              <a:r>
                <a:rPr lang="en-US" baseline="-25000" dirty="0"/>
                <a:t>1</a:t>
              </a:r>
            </a:p>
          </p:txBody>
        </p:sp>
        <p:sp>
          <p:nvSpPr>
            <p:cNvPr id="42" name="TextBox 41">
              <a:extLst>
                <a:ext uri="{FF2B5EF4-FFF2-40B4-BE49-F238E27FC236}">
                  <a16:creationId xmlns:a16="http://schemas.microsoft.com/office/drawing/2014/main" id="{1D498124-7A21-E74F-B52A-468528E7210E}"/>
                </a:ext>
              </a:extLst>
            </p:cNvPr>
            <p:cNvSpPr txBox="1"/>
            <p:nvPr/>
          </p:nvSpPr>
          <p:spPr>
            <a:xfrm>
              <a:off x="11208285" y="2793753"/>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43" name="Group 207">
              <a:extLst>
                <a:ext uri="{FF2B5EF4-FFF2-40B4-BE49-F238E27FC236}">
                  <a16:creationId xmlns:a16="http://schemas.microsoft.com/office/drawing/2014/main" id="{025B60AC-6207-C14C-81B8-41B21CF9ACDF}"/>
                </a:ext>
              </a:extLst>
            </p:cNvPr>
            <p:cNvGrpSpPr>
              <a:grpSpLocks/>
            </p:cNvGrpSpPr>
            <p:nvPr/>
          </p:nvGrpSpPr>
          <p:grpSpPr bwMode="auto">
            <a:xfrm>
              <a:off x="9027317" y="1730860"/>
              <a:ext cx="304800" cy="762000"/>
              <a:chOff x="4560" y="2400"/>
              <a:chExt cx="192" cy="480"/>
            </a:xfrm>
          </p:grpSpPr>
          <p:sp>
            <p:nvSpPr>
              <p:cNvPr id="44" name="Oval 111">
                <a:extLst>
                  <a:ext uri="{FF2B5EF4-FFF2-40B4-BE49-F238E27FC236}">
                    <a16:creationId xmlns:a16="http://schemas.microsoft.com/office/drawing/2014/main" id="{2FA35FDF-835C-8B4D-9DF2-2A8A5A12840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5" name="Line 112">
                <a:extLst>
                  <a:ext uri="{FF2B5EF4-FFF2-40B4-BE49-F238E27FC236}">
                    <a16:creationId xmlns:a16="http://schemas.microsoft.com/office/drawing/2014/main" id="{2DF20789-65F8-4C48-8CD2-933B9361E7C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3">
                <a:extLst>
                  <a:ext uri="{FF2B5EF4-FFF2-40B4-BE49-F238E27FC236}">
                    <a16:creationId xmlns:a16="http://schemas.microsoft.com/office/drawing/2014/main" id="{E311C0FA-8131-F644-8745-9103ABC69C7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4">
                <a:extLst>
                  <a:ext uri="{FF2B5EF4-FFF2-40B4-BE49-F238E27FC236}">
                    <a16:creationId xmlns:a16="http://schemas.microsoft.com/office/drawing/2014/main" id="{75D8CC11-F3C1-8949-A76A-7DE93A459C53}"/>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5">
                <a:extLst>
                  <a:ext uri="{FF2B5EF4-FFF2-40B4-BE49-F238E27FC236}">
                    <a16:creationId xmlns:a16="http://schemas.microsoft.com/office/drawing/2014/main" id="{574D00A5-46B2-134F-A1EE-84BECEC09E2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6">
                <a:extLst>
                  <a:ext uri="{FF2B5EF4-FFF2-40B4-BE49-F238E27FC236}">
                    <a16:creationId xmlns:a16="http://schemas.microsoft.com/office/drawing/2014/main" id="{C0CA4423-246D-1B46-85C7-08059A53D61F}"/>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1" name="Group 117">
                <a:extLst>
                  <a:ext uri="{FF2B5EF4-FFF2-40B4-BE49-F238E27FC236}">
                    <a16:creationId xmlns:a16="http://schemas.microsoft.com/office/drawing/2014/main" id="{50D31880-07CE-E54A-BE21-2A3E06378B9C}"/>
                  </a:ext>
                </a:extLst>
              </p:cNvPr>
              <p:cNvGrpSpPr>
                <a:grpSpLocks noChangeAspect="1"/>
              </p:cNvGrpSpPr>
              <p:nvPr/>
            </p:nvGrpSpPr>
            <p:grpSpPr bwMode="auto">
              <a:xfrm>
                <a:off x="4608" y="2592"/>
                <a:ext cx="96" cy="96"/>
                <a:chOff x="2929" y="3217"/>
                <a:chExt cx="383" cy="191"/>
              </a:xfrm>
            </p:grpSpPr>
            <p:sp>
              <p:nvSpPr>
                <p:cNvPr id="52" name="Arc 118">
                  <a:extLst>
                    <a:ext uri="{FF2B5EF4-FFF2-40B4-BE49-F238E27FC236}">
                      <a16:creationId xmlns:a16="http://schemas.microsoft.com/office/drawing/2014/main" id="{7DF77FCD-1AE8-5D4F-9E15-3F8DD2BEDE3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119">
                  <a:extLst>
                    <a:ext uri="{FF2B5EF4-FFF2-40B4-BE49-F238E27FC236}">
                      <a16:creationId xmlns:a16="http://schemas.microsoft.com/office/drawing/2014/main" id="{4E36315A-1885-DC47-9FB8-207E85671BDD}"/>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4" name="Group 220">
              <a:extLst>
                <a:ext uri="{FF2B5EF4-FFF2-40B4-BE49-F238E27FC236}">
                  <a16:creationId xmlns:a16="http://schemas.microsoft.com/office/drawing/2014/main" id="{E54DDB83-DD84-9B4E-BFF8-A4907898E709}"/>
                </a:ext>
              </a:extLst>
            </p:cNvPr>
            <p:cNvGrpSpPr>
              <a:grpSpLocks/>
            </p:cNvGrpSpPr>
            <p:nvPr/>
          </p:nvGrpSpPr>
          <p:grpSpPr bwMode="auto">
            <a:xfrm>
              <a:off x="9100676" y="2457990"/>
              <a:ext cx="152400" cy="304800"/>
              <a:chOff x="3264" y="3072"/>
              <a:chExt cx="96" cy="192"/>
            </a:xfrm>
          </p:grpSpPr>
          <p:sp>
            <p:nvSpPr>
              <p:cNvPr id="55" name="Line 17">
                <a:extLst>
                  <a:ext uri="{FF2B5EF4-FFF2-40B4-BE49-F238E27FC236}">
                    <a16:creationId xmlns:a16="http://schemas.microsoft.com/office/drawing/2014/main" id="{6474C13A-5CFC-EF49-A618-4B1B8346D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8">
                <a:extLst>
                  <a:ext uri="{FF2B5EF4-FFF2-40B4-BE49-F238E27FC236}">
                    <a16:creationId xmlns:a16="http://schemas.microsoft.com/office/drawing/2014/main" id="{AA59DC2A-88C4-274E-A151-DA843A208C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7" name="TextBox 56">
              <a:extLst>
                <a:ext uri="{FF2B5EF4-FFF2-40B4-BE49-F238E27FC236}">
                  <a16:creationId xmlns:a16="http://schemas.microsoft.com/office/drawing/2014/main" id="{EDF51B1A-63F8-DA4C-B44A-D5BCA7551CB9}"/>
                </a:ext>
              </a:extLst>
            </p:cNvPr>
            <p:cNvSpPr txBox="1"/>
            <p:nvPr/>
          </p:nvSpPr>
          <p:spPr>
            <a:xfrm>
              <a:off x="8554815" y="1945335"/>
              <a:ext cx="881071" cy="369332"/>
            </a:xfrm>
            <a:prstGeom prst="rect">
              <a:avLst/>
            </a:prstGeom>
            <a:noFill/>
          </p:spPr>
          <p:txBody>
            <a:bodyPr wrap="square" rtlCol="0">
              <a:spAutoFit/>
            </a:bodyPr>
            <a:lstStyle/>
            <a:p>
              <a:r>
                <a:rPr lang="en-US" dirty="0"/>
                <a:t>v</a:t>
              </a:r>
              <a:r>
                <a:rPr lang="en-US" baseline="-25000" dirty="0"/>
                <a:t>in</a:t>
              </a:r>
            </a:p>
          </p:txBody>
        </p:sp>
        <p:sp>
          <p:nvSpPr>
            <p:cNvPr id="58" name="TextBox 57">
              <a:extLst>
                <a:ext uri="{FF2B5EF4-FFF2-40B4-BE49-F238E27FC236}">
                  <a16:creationId xmlns:a16="http://schemas.microsoft.com/office/drawing/2014/main" id="{833F88EA-A878-E941-9853-0D7BD6D3183B}"/>
                </a:ext>
              </a:extLst>
            </p:cNvPr>
            <p:cNvSpPr txBox="1"/>
            <p:nvPr/>
          </p:nvSpPr>
          <p:spPr>
            <a:xfrm>
              <a:off x="8798299" y="2837205"/>
              <a:ext cx="1066800" cy="338554"/>
            </a:xfrm>
            <a:prstGeom prst="rect">
              <a:avLst/>
            </a:prstGeom>
            <a:noFill/>
          </p:spPr>
          <p:txBody>
            <a:bodyPr wrap="square" rtlCol="0">
              <a:spAutoFit/>
            </a:bodyPr>
            <a:lstStyle/>
            <a:p>
              <a:r>
                <a:rPr lang="en-US" sz="1600" dirty="0"/>
                <a:t>Inverting</a:t>
              </a:r>
              <a:endParaRPr lang="en-US" sz="1600" baseline="-25000" dirty="0"/>
            </a:p>
          </p:txBody>
        </p:sp>
      </p:grpSp>
      <p:grpSp>
        <p:nvGrpSpPr>
          <p:cNvPr id="5" name="Group 4">
            <a:extLst>
              <a:ext uri="{FF2B5EF4-FFF2-40B4-BE49-F238E27FC236}">
                <a16:creationId xmlns:a16="http://schemas.microsoft.com/office/drawing/2014/main" id="{16AC5CD3-B0E0-2F4B-A734-727B3B244218}"/>
              </a:ext>
            </a:extLst>
          </p:cNvPr>
          <p:cNvGrpSpPr/>
          <p:nvPr/>
        </p:nvGrpSpPr>
        <p:grpSpPr>
          <a:xfrm>
            <a:off x="8596021" y="3723716"/>
            <a:ext cx="3144898" cy="2649211"/>
            <a:chOff x="8319308" y="3795405"/>
            <a:chExt cx="3144898" cy="2649211"/>
          </a:xfrm>
        </p:grpSpPr>
        <p:grpSp>
          <p:nvGrpSpPr>
            <p:cNvPr id="60" name="Group 39">
              <a:extLst>
                <a:ext uri="{FF2B5EF4-FFF2-40B4-BE49-F238E27FC236}">
                  <a16:creationId xmlns:a16="http://schemas.microsoft.com/office/drawing/2014/main" id="{3279C3B3-9C39-E44C-A333-341DD2A6838B}"/>
                </a:ext>
              </a:extLst>
            </p:cNvPr>
            <p:cNvGrpSpPr>
              <a:grpSpLocks/>
            </p:cNvGrpSpPr>
            <p:nvPr/>
          </p:nvGrpSpPr>
          <p:grpSpPr bwMode="auto">
            <a:xfrm>
              <a:off x="9440459" y="4509469"/>
              <a:ext cx="1676400" cy="1371600"/>
              <a:chOff x="2496" y="1968"/>
              <a:chExt cx="1056" cy="864"/>
            </a:xfrm>
          </p:grpSpPr>
          <p:sp>
            <p:nvSpPr>
              <p:cNvPr id="99" name="Line 40">
                <a:extLst>
                  <a:ext uri="{FF2B5EF4-FFF2-40B4-BE49-F238E27FC236}">
                    <a16:creationId xmlns:a16="http://schemas.microsoft.com/office/drawing/2014/main" id="{41E7852A-D615-FE45-B528-302D28143489}"/>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41">
                <a:extLst>
                  <a:ext uri="{FF2B5EF4-FFF2-40B4-BE49-F238E27FC236}">
                    <a16:creationId xmlns:a16="http://schemas.microsoft.com/office/drawing/2014/main" id="{22011EC6-5622-5542-BBDB-8A4D5ECFDFE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42">
                <a:extLst>
                  <a:ext uri="{FF2B5EF4-FFF2-40B4-BE49-F238E27FC236}">
                    <a16:creationId xmlns:a16="http://schemas.microsoft.com/office/drawing/2014/main" id="{19B95980-E321-7647-8A85-AE725F15083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43">
                <a:extLst>
                  <a:ext uri="{FF2B5EF4-FFF2-40B4-BE49-F238E27FC236}">
                    <a16:creationId xmlns:a16="http://schemas.microsoft.com/office/drawing/2014/main" id="{3FFEDEBB-2680-D94B-BAA8-ADE526BD756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1" name="TextBox 60">
              <a:extLst>
                <a:ext uri="{FF2B5EF4-FFF2-40B4-BE49-F238E27FC236}">
                  <a16:creationId xmlns:a16="http://schemas.microsoft.com/office/drawing/2014/main" id="{A558BF23-D5CA-4641-8367-B53AA0D91DA0}"/>
                </a:ext>
              </a:extLst>
            </p:cNvPr>
            <p:cNvSpPr txBox="1"/>
            <p:nvPr/>
          </p:nvSpPr>
          <p:spPr>
            <a:xfrm flipH="1">
              <a:off x="9742506" y="5360838"/>
              <a:ext cx="439757"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ADFDA53-15CD-D74A-BA93-B45A048DD4E3}"/>
                </a:ext>
              </a:extLst>
            </p:cNvPr>
            <p:cNvSpPr txBox="1"/>
            <p:nvPr/>
          </p:nvSpPr>
          <p:spPr>
            <a:xfrm flipH="1">
              <a:off x="9784736" y="4620871"/>
              <a:ext cx="439757" cy="369332"/>
            </a:xfrm>
            <a:prstGeom prst="rect">
              <a:avLst/>
            </a:prstGeom>
            <a:noFill/>
          </p:spPr>
          <p:txBody>
            <a:bodyPr wrap="square" rtlCol="0">
              <a:spAutoFit/>
            </a:bodyPr>
            <a:lstStyle/>
            <a:p>
              <a:r>
                <a:rPr lang="en-US" dirty="0"/>
                <a:t>-</a:t>
              </a:r>
            </a:p>
          </p:txBody>
        </p:sp>
        <p:grpSp>
          <p:nvGrpSpPr>
            <p:cNvPr id="64" name="Group 220">
              <a:extLst>
                <a:ext uri="{FF2B5EF4-FFF2-40B4-BE49-F238E27FC236}">
                  <a16:creationId xmlns:a16="http://schemas.microsoft.com/office/drawing/2014/main" id="{E712805E-8AF3-8F42-9856-15EBEBB228FE}"/>
                </a:ext>
              </a:extLst>
            </p:cNvPr>
            <p:cNvGrpSpPr>
              <a:grpSpLocks/>
            </p:cNvGrpSpPr>
            <p:nvPr/>
          </p:nvGrpSpPr>
          <p:grpSpPr bwMode="auto">
            <a:xfrm>
              <a:off x="9378631" y="6139816"/>
              <a:ext cx="152400" cy="304800"/>
              <a:chOff x="3264" y="3072"/>
              <a:chExt cx="96" cy="192"/>
            </a:xfrm>
          </p:grpSpPr>
          <p:sp>
            <p:nvSpPr>
              <p:cNvPr id="97" name="Line 17">
                <a:extLst>
                  <a:ext uri="{FF2B5EF4-FFF2-40B4-BE49-F238E27FC236}">
                    <a16:creationId xmlns:a16="http://schemas.microsoft.com/office/drawing/2014/main" id="{015E75A4-7A5C-AA42-8CF0-CC0267C43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6B3628D4-13C7-2242-8347-B26A71F769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5" name="TextBox 64">
              <a:extLst>
                <a:ext uri="{FF2B5EF4-FFF2-40B4-BE49-F238E27FC236}">
                  <a16:creationId xmlns:a16="http://schemas.microsoft.com/office/drawing/2014/main" id="{D3CF00B5-8068-594D-A95B-512AAC32192C}"/>
                </a:ext>
              </a:extLst>
            </p:cNvPr>
            <p:cNvSpPr txBox="1"/>
            <p:nvPr/>
          </p:nvSpPr>
          <p:spPr>
            <a:xfrm>
              <a:off x="9699420" y="3795405"/>
              <a:ext cx="881071" cy="369332"/>
            </a:xfrm>
            <a:prstGeom prst="rect">
              <a:avLst/>
            </a:prstGeom>
            <a:noFill/>
          </p:spPr>
          <p:txBody>
            <a:bodyPr wrap="square" rtlCol="0">
              <a:spAutoFit/>
            </a:bodyPr>
            <a:lstStyle/>
            <a:p>
              <a:r>
                <a:rPr lang="en-US" dirty="0"/>
                <a:t>R</a:t>
              </a:r>
              <a:r>
                <a:rPr lang="en-US" baseline="-25000" dirty="0"/>
                <a:t>2</a:t>
              </a:r>
            </a:p>
          </p:txBody>
        </p:sp>
        <p:sp>
          <p:nvSpPr>
            <p:cNvPr id="66" name="Freeform 12">
              <a:extLst>
                <a:ext uri="{FF2B5EF4-FFF2-40B4-BE49-F238E27FC236}">
                  <a16:creationId xmlns:a16="http://schemas.microsoft.com/office/drawing/2014/main" id="{5D35075F-8EC5-4444-9EA2-E46AD239371F}"/>
                </a:ext>
              </a:extLst>
            </p:cNvPr>
            <p:cNvSpPr>
              <a:spLocks noChangeAspect="1"/>
            </p:cNvSpPr>
            <p:nvPr/>
          </p:nvSpPr>
          <p:spPr bwMode="auto">
            <a:xfrm rot="5400000">
              <a:off x="9792561" y="38640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7" name="Straight Connector 66">
              <a:extLst>
                <a:ext uri="{FF2B5EF4-FFF2-40B4-BE49-F238E27FC236}">
                  <a16:creationId xmlns:a16="http://schemas.microsoft.com/office/drawing/2014/main" id="{F24CA464-0286-D340-8598-7CFFC379AD4B}"/>
                </a:ext>
              </a:extLst>
            </p:cNvPr>
            <p:cNvCxnSpPr>
              <a:cxnSpLocks/>
            </p:cNvCxnSpPr>
            <p:nvPr/>
          </p:nvCxnSpPr>
          <p:spPr>
            <a:xfrm>
              <a:off x="9466230" y="422931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FCD5B5-A586-B04B-A00C-BBB0CC1AA743}"/>
                </a:ext>
              </a:extLst>
            </p:cNvPr>
            <p:cNvCxnSpPr>
              <a:cxnSpLocks/>
            </p:cNvCxnSpPr>
            <p:nvPr/>
          </p:nvCxnSpPr>
          <p:spPr>
            <a:xfrm>
              <a:off x="10169011" y="424937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DCF6542-FCA6-5C46-BEDF-FEA7A722977D}"/>
                </a:ext>
              </a:extLst>
            </p:cNvPr>
            <p:cNvCxnSpPr>
              <a:cxnSpLocks/>
            </p:cNvCxnSpPr>
            <p:nvPr/>
          </p:nvCxnSpPr>
          <p:spPr>
            <a:xfrm>
              <a:off x="10979544" y="4234703"/>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13">
              <a:extLst>
                <a:ext uri="{FF2B5EF4-FFF2-40B4-BE49-F238E27FC236}">
                  <a16:creationId xmlns:a16="http://schemas.microsoft.com/office/drawing/2014/main" id="{6E422A8A-3B70-3C4D-8985-5446CE7B7236}"/>
                </a:ext>
              </a:extLst>
            </p:cNvPr>
            <p:cNvGrpSpPr>
              <a:grpSpLocks noChangeAspect="1"/>
            </p:cNvGrpSpPr>
            <p:nvPr/>
          </p:nvGrpSpPr>
          <p:grpSpPr bwMode="auto">
            <a:xfrm>
              <a:off x="10887397" y="5108632"/>
              <a:ext cx="182880" cy="182880"/>
              <a:chOff x="1344" y="2064"/>
              <a:chExt cx="192" cy="192"/>
            </a:xfrm>
          </p:grpSpPr>
          <p:sp>
            <p:nvSpPr>
              <p:cNvPr id="95" name="Oval 14">
                <a:extLst>
                  <a:ext uri="{FF2B5EF4-FFF2-40B4-BE49-F238E27FC236}">
                    <a16:creationId xmlns:a16="http://schemas.microsoft.com/office/drawing/2014/main" id="{C9A2A434-E25D-3C4D-A936-EAF8BF5BA3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D2D59C25-5985-E648-8E28-F56E63BC0B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12">
              <a:extLst>
                <a:ext uri="{FF2B5EF4-FFF2-40B4-BE49-F238E27FC236}">
                  <a16:creationId xmlns:a16="http://schemas.microsoft.com/office/drawing/2014/main" id="{2548ED9F-F8B5-A34B-8C0A-60784445F418}"/>
                </a:ext>
              </a:extLst>
            </p:cNvPr>
            <p:cNvSpPr>
              <a:spLocks noChangeAspect="1"/>
            </p:cNvSpPr>
            <p:nvPr/>
          </p:nvSpPr>
          <p:spPr bwMode="auto">
            <a:xfrm rot="5400000">
              <a:off x="9028810" y="38635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2" name="Group 13">
              <a:extLst>
                <a:ext uri="{FF2B5EF4-FFF2-40B4-BE49-F238E27FC236}">
                  <a16:creationId xmlns:a16="http://schemas.microsoft.com/office/drawing/2014/main" id="{958840AF-EEF7-2B45-8FF1-8AE1752F17F9}"/>
                </a:ext>
              </a:extLst>
            </p:cNvPr>
            <p:cNvGrpSpPr>
              <a:grpSpLocks noChangeAspect="1"/>
            </p:cNvGrpSpPr>
            <p:nvPr/>
          </p:nvGrpSpPr>
          <p:grpSpPr bwMode="auto">
            <a:xfrm>
              <a:off x="9420810" y="4743069"/>
              <a:ext cx="152400" cy="152400"/>
              <a:chOff x="1344" y="2064"/>
              <a:chExt cx="192" cy="192"/>
            </a:xfrm>
          </p:grpSpPr>
          <p:sp>
            <p:nvSpPr>
              <p:cNvPr id="93" name="Oval 14">
                <a:extLst>
                  <a:ext uri="{FF2B5EF4-FFF2-40B4-BE49-F238E27FC236}">
                    <a16:creationId xmlns:a16="http://schemas.microsoft.com/office/drawing/2014/main" id="{70911955-E8E8-CE4D-9F12-115E57BEB5D3}"/>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4" name="Rectangle 15">
                <a:extLst>
                  <a:ext uri="{FF2B5EF4-FFF2-40B4-BE49-F238E27FC236}">
                    <a16:creationId xmlns:a16="http://schemas.microsoft.com/office/drawing/2014/main" id="{6161FB9B-C27B-3F42-BA01-2193BE394E8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3" name="Group 13">
              <a:extLst>
                <a:ext uri="{FF2B5EF4-FFF2-40B4-BE49-F238E27FC236}">
                  <a16:creationId xmlns:a16="http://schemas.microsoft.com/office/drawing/2014/main" id="{BB37A5A3-8EB3-7A47-9EA2-565CEA0B2E64}"/>
                </a:ext>
              </a:extLst>
            </p:cNvPr>
            <p:cNvGrpSpPr>
              <a:grpSpLocks noChangeAspect="1"/>
            </p:cNvGrpSpPr>
            <p:nvPr/>
          </p:nvGrpSpPr>
          <p:grpSpPr bwMode="auto">
            <a:xfrm>
              <a:off x="11052133" y="5112264"/>
              <a:ext cx="152400" cy="152400"/>
              <a:chOff x="1344" y="2064"/>
              <a:chExt cx="192" cy="192"/>
            </a:xfrm>
          </p:grpSpPr>
          <p:sp>
            <p:nvSpPr>
              <p:cNvPr id="91" name="Oval 14">
                <a:extLst>
                  <a:ext uri="{FF2B5EF4-FFF2-40B4-BE49-F238E27FC236}">
                    <a16:creationId xmlns:a16="http://schemas.microsoft.com/office/drawing/2014/main" id="{F2042C96-FF51-DA40-83A5-C538D3C0714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2" name="Rectangle 15">
                <a:extLst>
                  <a:ext uri="{FF2B5EF4-FFF2-40B4-BE49-F238E27FC236}">
                    <a16:creationId xmlns:a16="http://schemas.microsoft.com/office/drawing/2014/main" id="{F11F2FB5-5100-3547-958C-F41B2AEAF4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4" name="TextBox 73">
              <a:extLst>
                <a:ext uri="{FF2B5EF4-FFF2-40B4-BE49-F238E27FC236}">
                  <a16:creationId xmlns:a16="http://schemas.microsoft.com/office/drawing/2014/main" id="{5627EFA6-9283-5B47-A8D9-0F38C799C5E9}"/>
                </a:ext>
              </a:extLst>
            </p:cNvPr>
            <p:cNvSpPr txBox="1"/>
            <p:nvPr/>
          </p:nvSpPr>
          <p:spPr>
            <a:xfrm>
              <a:off x="8940704" y="3798735"/>
              <a:ext cx="881071" cy="369332"/>
            </a:xfrm>
            <a:prstGeom prst="rect">
              <a:avLst/>
            </a:prstGeom>
            <a:noFill/>
          </p:spPr>
          <p:txBody>
            <a:bodyPr wrap="square" rtlCol="0">
              <a:spAutoFit/>
            </a:bodyPr>
            <a:lstStyle/>
            <a:p>
              <a:r>
                <a:rPr lang="en-US" dirty="0"/>
                <a:t>R</a:t>
              </a:r>
              <a:r>
                <a:rPr lang="en-US" baseline="-25000" dirty="0"/>
                <a:t>1</a:t>
              </a:r>
            </a:p>
          </p:txBody>
        </p:sp>
        <p:sp>
          <p:nvSpPr>
            <p:cNvPr id="75" name="TextBox 74">
              <a:extLst>
                <a:ext uri="{FF2B5EF4-FFF2-40B4-BE49-F238E27FC236}">
                  <a16:creationId xmlns:a16="http://schemas.microsoft.com/office/drawing/2014/main" id="{1BD5404D-AF18-4A4B-96C3-1A478A3B749E}"/>
                </a:ext>
              </a:extLst>
            </p:cNvPr>
            <p:cNvSpPr txBox="1"/>
            <p:nvPr/>
          </p:nvSpPr>
          <p:spPr>
            <a:xfrm>
              <a:off x="10900270" y="5329758"/>
              <a:ext cx="563936"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76" name="Group 207">
              <a:extLst>
                <a:ext uri="{FF2B5EF4-FFF2-40B4-BE49-F238E27FC236}">
                  <a16:creationId xmlns:a16="http://schemas.microsoft.com/office/drawing/2014/main" id="{D758C770-5023-4148-81E1-526A424789C5}"/>
                </a:ext>
              </a:extLst>
            </p:cNvPr>
            <p:cNvGrpSpPr>
              <a:grpSpLocks/>
            </p:cNvGrpSpPr>
            <p:nvPr/>
          </p:nvGrpSpPr>
          <p:grpSpPr bwMode="auto">
            <a:xfrm>
              <a:off x="9299935" y="5563017"/>
              <a:ext cx="304800" cy="762000"/>
              <a:chOff x="4560" y="2400"/>
              <a:chExt cx="192" cy="480"/>
            </a:xfrm>
          </p:grpSpPr>
          <p:sp>
            <p:nvSpPr>
              <p:cNvPr id="82" name="Oval 111">
                <a:extLst>
                  <a:ext uri="{FF2B5EF4-FFF2-40B4-BE49-F238E27FC236}">
                    <a16:creationId xmlns:a16="http://schemas.microsoft.com/office/drawing/2014/main" id="{2CBBE667-AF45-C649-BF37-A1EBC3F546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3" name="Line 112">
                <a:extLst>
                  <a:ext uri="{FF2B5EF4-FFF2-40B4-BE49-F238E27FC236}">
                    <a16:creationId xmlns:a16="http://schemas.microsoft.com/office/drawing/2014/main" id="{072B69D2-A63D-FC46-A374-DC54A8152C6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13">
                <a:extLst>
                  <a:ext uri="{FF2B5EF4-FFF2-40B4-BE49-F238E27FC236}">
                    <a16:creationId xmlns:a16="http://schemas.microsoft.com/office/drawing/2014/main" id="{BA181A32-B4E9-9347-AACB-AA720FFF8EE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4">
                <a:extLst>
                  <a:ext uri="{FF2B5EF4-FFF2-40B4-BE49-F238E27FC236}">
                    <a16:creationId xmlns:a16="http://schemas.microsoft.com/office/drawing/2014/main" id="{49F09F8F-BA0D-9443-BAEE-99D3B7479E8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15">
                <a:extLst>
                  <a:ext uri="{FF2B5EF4-FFF2-40B4-BE49-F238E27FC236}">
                    <a16:creationId xmlns:a16="http://schemas.microsoft.com/office/drawing/2014/main" id="{3AEB8FF7-0C73-4E47-9053-3960C63639B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6">
                <a:extLst>
                  <a:ext uri="{FF2B5EF4-FFF2-40B4-BE49-F238E27FC236}">
                    <a16:creationId xmlns:a16="http://schemas.microsoft.com/office/drawing/2014/main" id="{0DE4A7BD-1E03-2748-A1E2-C53CA01D4B1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8" name="Group 117">
                <a:extLst>
                  <a:ext uri="{FF2B5EF4-FFF2-40B4-BE49-F238E27FC236}">
                    <a16:creationId xmlns:a16="http://schemas.microsoft.com/office/drawing/2014/main" id="{E2288F6A-ADFB-C348-A8B2-9C1AE67310CA}"/>
                  </a:ext>
                </a:extLst>
              </p:cNvPr>
              <p:cNvGrpSpPr>
                <a:grpSpLocks noChangeAspect="1"/>
              </p:cNvGrpSpPr>
              <p:nvPr/>
            </p:nvGrpSpPr>
            <p:grpSpPr bwMode="auto">
              <a:xfrm>
                <a:off x="4608" y="2592"/>
                <a:ext cx="96" cy="96"/>
                <a:chOff x="2929" y="3217"/>
                <a:chExt cx="383" cy="191"/>
              </a:xfrm>
            </p:grpSpPr>
            <p:sp>
              <p:nvSpPr>
                <p:cNvPr id="89" name="Arc 118">
                  <a:extLst>
                    <a:ext uri="{FF2B5EF4-FFF2-40B4-BE49-F238E27FC236}">
                      <a16:creationId xmlns:a16="http://schemas.microsoft.com/office/drawing/2014/main" id="{25369A9A-22F8-824F-922C-2081BACDDAB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119">
                  <a:extLst>
                    <a:ext uri="{FF2B5EF4-FFF2-40B4-BE49-F238E27FC236}">
                      <a16:creationId xmlns:a16="http://schemas.microsoft.com/office/drawing/2014/main" id="{02F148B8-F4E2-964C-89E0-7862854AC96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7" name="Group 220">
              <a:extLst>
                <a:ext uri="{FF2B5EF4-FFF2-40B4-BE49-F238E27FC236}">
                  <a16:creationId xmlns:a16="http://schemas.microsoft.com/office/drawing/2014/main" id="{BE918E84-DA10-DD47-96E9-92B0E4D3F395}"/>
                </a:ext>
              </a:extLst>
            </p:cNvPr>
            <p:cNvGrpSpPr>
              <a:grpSpLocks/>
            </p:cNvGrpSpPr>
            <p:nvPr/>
          </p:nvGrpSpPr>
          <p:grpSpPr bwMode="auto">
            <a:xfrm>
              <a:off x="8656388" y="4251385"/>
              <a:ext cx="152400" cy="304800"/>
              <a:chOff x="3264" y="3072"/>
              <a:chExt cx="96" cy="192"/>
            </a:xfrm>
          </p:grpSpPr>
          <p:sp>
            <p:nvSpPr>
              <p:cNvPr id="80" name="Line 17">
                <a:extLst>
                  <a:ext uri="{FF2B5EF4-FFF2-40B4-BE49-F238E27FC236}">
                    <a16:creationId xmlns:a16="http://schemas.microsoft.com/office/drawing/2014/main" id="{56D75881-4792-1B40-816D-74028CAEFCB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5B327F1A-AE8A-784F-A577-37B3C3DB9C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8" name="TextBox 77">
              <a:extLst>
                <a:ext uri="{FF2B5EF4-FFF2-40B4-BE49-F238E27FC236}">
                  <a16:creationId xmlns:a16="http://schemas.microsoft.com/office/drawing/2014/main" id="{FD33F041-E0E1-7E4F-BADD-6D629C913849}"/>
                </a:ext>
              </a:extLst>
            </p:cNvPr>
            <p:cNvSpPr txBox="1"/>
            <p:nvPr/>
          </p:nvSpPr>
          <p:spPr>
            <a:xfrm>
              <a:off x="8834796" y="5806763"/>
              <a:ext cx="497321" cy="369332"/>
            </a:xfrm>
            <a:prstGeom prst="rect">
              <a:avLst/>
            </a:prstGeom>
            <a:noFill/>
          </p:spPr>
          <p:txBody>
            <a:bodyPr wrap="square" rtlCol="0">
              <a:spAutoFit/>
            </a:bodyPr>
            <a:lstStyle/>
            <a:p>
              <a:r>
                <a:rPr lang="en-US" dirty="0"/>
                <a:t>v</a:t>
              </a:r>
              <a:r>
                <a:rPr lang="en-US" baseline="-25000" dirty="0"/>
                <a:t>in</a:t>
              </a:r>
            </a:p>
          </p:txBody>
        </p:sp>
        <p:sp>
          <p:nvSpPr>
            <p:cNvPr id="79" name="TextBox 78">
              <a:extLst>
                <a:ext uri="{FF2B5EF4-FFF2-40B4-BE49-F238E27FC236}">
                  <a16:creationId xmlns:a16="http://schemas.microsoft.com/office/drawing/2014/main" id="{1973BCD4-2E38-1A45-9725-651CE2A59982}"/>
                </a:ext>
              </a:extLst>
            </p:cNvPr>
            <p:cNvSpPr txBox="1"/>
            <p:nvPr/>
          </p:nvSpPr>
          <p:spPr>
            <a:xfrm>
              <a:off x="8319308" y="5041178"/>
              <a:ext cx="1403242" cy="338554"/>
            </a:xfrm>
            <a:prstGeom prst="rect">
              <a:avLst/>
            </a:prstGeom>
            <a:noFill/>
          </p:spPr>
          <p:txBody>
            <a:bodyPr wrap="square" rtlCol="0">
              <a:spAutoFit/>
            </a:bodyPr>
            <a:lstStyle/>
            <a:p>
              <a:r>
                <a:rPr lang="en-US" sz="1600" dirty="0"/>
                <a:t>Non-inverting</a:t>
              </a:r>
              <a:endParaRPr lang="en-US" sz="1600" baseline="-25000" dirty="0"/>
            </a:p>
          </p:txBody>
        </p:sp>
      </p:grpSp>
    </p:spTree>
    <p:extLst>
      <p:ext uri="{BB962C8B-B14F-4D97-AF65-F5344CB8AC3E}">
        <p14:creationId xmlns:p14="http://schemas.microsoft.com/office/powerpoint/2010/main" val="1928236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3275" y="289186"/>
            <a:ext cx="10515600" cy="869909"/>
          </a:xfrm>
        </p:spPr>
        <p:txBody>
          <a:bodyPr/>
          <a:lstStyle/>
          <a:p>
            <a:pPr algn="ctr"/>
            <a:r>
              <a:rPr lang="en-US" dirty="0"/>
              <a:t>Miscellaneous op amps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68</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23335"/>
            <a:chOff x="332358" y="1199372"/>
            <a:chExt cx="5068945" cy="362333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06567"/>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b="0" dirty="0"/>
                </a:p>
                <a:p>
                  <a:pPr marL="285750" indent="-285750" hangingPunct="0">
                    <a:buFont typeface="Arial" panose="020B0604020202020204" pitchFamily="34" charset="0"/>
                    <a:buChar char="•"/>
                  </a:pP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06567"/>
                </a:xfrm>
                <a:prstGeom prst="rect">
                  <a:avLst/>
                </a:prstGeom>
                <a:blipFill>
                  <a:blip r:embed="rId2"/>
                  <a:stretch>
                    <a:fillRect l="-74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401675" y="2329149"/>
              <a:ext cx="388247" cy="369332"/>
            </a:xfrm>
            <a:prstGeom prst="rect">
              <a:avLst/>
            </a:prstGeom>
            <a:noFill/>
          </p:spPr>
          <p:txBody>
            <a:bodyPr wrap="square" rtlCol="0">
              <a:spAutoFit/>
            </a:bodyPr>
            <a:lstStyle/>
            <a:p>
              <a:r>
                <a:rPr lang="en-US" dirty="0"/>
                <a:t>R</a:t>
              </a:r>
              <a:r>
                <a:rPr lang="en-US"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388247" cy="369332"/>
            </a:xfrm>
            <a:prstGeom prst="rect">
              <a:avLst/>
            </a:prstGeom>
            <a:noFill/>
          </p:spPr>
          <p:txBody>
            <a:bodyPr wrap="square" rtlCol="0">
              <a:spAutoFit/>
            </a:bodyPr>
            <a:lstStyle/>
            <a:p>
              <a:r>
                <a:rPr lang="en-US" dirty="0"/>
                <a:t>R</a:t>
              </a:r>
              <a:r>
                <a:rPr lang="en-US"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369332"/>
            </a:xfrm>
            <a:prstGeom prst="rect">
              <a:avLst/>
            </a:prstGeom>
            <a:noFill/>
          </p:spPr>
          <p:txBody>
            <a:bodyPr wrap="square" rtlCol="0">
              <a:spAutoFit/>
            </a:bodyPr>
            <a:lstStyle/>
            <a:p>
              <a:r>
                <a:rPr lang="en-US"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369820" y="1183363"/>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3135" y="3661399"/>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CB9C6F8-70F7-A349-92BB-199DB228B565}"/>
                  </a:ext>
                </a:extLst>
              </p:cNvPr>
              <p:cNvSpPr txBox="1"/>
              <p:nvPr/>
            </p:nvSpPr>
            <p:spPr>
              <a:xfrm>
                <a:off x="265056" y="5201894"/>
                <a:ext cx="3950722" cy="1283434"/>
              </a:xfrm>
              <a:prstGeom prst="rect">
                <a:avLst/>
              </a:prstGeom>
              <a:noFill/>
            </p:spPr>
            <p:txBody>
              <a:bodyPr wrap="square" rtlCol="0">
                <a:noAutofit/>
              </a:bodyPr>
              <a:lstStyle/>
              <a:p>
                <a:pPr marL="285750" indent="-285750">
                  <a:buFont typeface="Arial" panose="020B0604020202020204" pitchFamily="34" charset="0"/>
                  <a:buChar char="•"/>
                </a:pPr>
                <a:r>
                  <a:rPr lang="en-US" dirty="0"/>
                  <a:t>Simple op amp model</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𝐷𝐶</m:t>
                            </m:r>
                          </m:sub>
                        </m:sSub>
                      </m:den>
                    </m:f>
                    <m:r>
                      <a:rPr lang="en-US" b="0" i="1" smtClean="0">
                        <a:latin typeface="Cambria Math" panose="02040503050406030204" pitchFamily="18" charset="0"/>
                      </a:rPr>
                      <m:t>+</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𝐵𝑊</m:t>
                            </m:r>
                          </m:sub>
                        </m:sSub>
                      </m:den>
                    </m:f>
                  </m:oMath>
                </a14:m>
                <a:endParaRPr lang="en-US" dirty="0"/>
              </a:p>
            </p:txBody>
          </p:sp>
        </mc:Choice>
        <mc:Fallback xmlns="">
          <p:sp>
            <p:nvSpPr>
              <p:cNvPr id="106" name="TextBox 105">
                <a:extLst>
                  <a:ext uri="{FF2B5EF4-FFF2-40B4-BE49-F238E27FC236}">
                    <a16:creationId xmlns:a16="http://schemas.microsoft.com/office/drawing/2014/main" id="{ECB9C6F8-70F7-A349-92BB-199DB228B565}"/>
                  </a:ext>
                </a:extLst>
              </p:cNvPr>
              <p:cNvSpPr txBox="1">
                <a:spLocks noRot="1" noChangeAspect="1" noMove="1" noResize="1" noEditPoints="1" noAdjustHandles="1" noChangeArrowheads="1" noChangeShapeType="1" noTextEdit="1"/>
              </p:cNvSpPr>
              <p:nvPr/>
            </p:nvSpPr>
            <p:spPr>
              <a:xfrm>
                <a:off x="265056" y="5201894"/>
                <a:ext cx="3950722" cy="1283434"/>
              </a:xfrm>
              <a:prstGeom prst="rect">
                <a:avLst/>
              </a:prstGeom>
              <a:blipFill>
                <a:blip r:embed="rId7"/>
                <a:stretch>
                  <a:fillRect l="-958" t="-1961"/>
                </a:stretch>
              </a:blipFill>
            </p:spPr>
            <p:txBody>
              <a:bodyPr/>
              <a:lstStyle/>
              <a:p>
                <a:r>
                  <a:rPr lang="en-US">
                    <a:noFill/>
                  </a:rPr>
                  <a:t> </a:t>
                </a:r>
              </a:p>
            </p:txBody>
          </p:sp>
        </mc:Fallback>
      </mc:AlternateContent>
    </p:spTree>
    <p:extLst>
      <p:ext uri="{BB962C8B-B14F-4D97-AF65-F5344CB8AC3E}">
        <p14:creationId xmlns:p14="http://schemas.microsoft.com/office/powerpoint/2010/main" val="20597396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358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69</a:t>
            </a:fld>
            <a:endParaRPr lang="en-US"/>
          </a:p>
        </p:txBody>
      </p:sp>
      <p:grpSp>
        <p:nvGrpSpPr>
          <p:cNvPr id="9" name="Group 8">
            <a:extLst>
              <a:ext uri="{FF2B5EF4-FFF2-40B4-BE49-F238E27FC236}">
                <a16:creationId xmlns:a16="http://schemas.microsoft.com/office/drawing/2014/main" id="{6917EAB5-C796-C748-B2C0-9691F19B900C}"/>
              </a:ext>
            </a:extLst>
          </p:cNvPr>
          <p:cNvGrpSpPr/>
          <p:nvPr/>
        </p:nvGrpSpPr>
        <p:grpSpPr>
          <a:xfrm>
            <a:off x="342823" y="1372240"/>
            <a:ext cx="3233596" cy="3447277"/>
            <a:chOff x="342823" y="1398744"/>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70561"/>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64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3021930"/>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81963"/>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9101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41221"/>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222697"/>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77187"/>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4216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31920"/>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85229" y="370756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8654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6662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311705"/>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417210"/>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98744"/>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51295"/>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5195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646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105034"/>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925234"/>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90410"/>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972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84072"/>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98482" y="2793170"/>
              <a:ext cx="152400" cy="1524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96327"/>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67426"/>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54353"/>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41266"/>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3" name="Group 2">
            <a:extLst>
              <a:ext uri="{FF2B5EF4-FFF2-40B4-BE49-F238E27FC236}">
                <a16:creationId xmlns:a16="http://schemas.microsoft.com/office/drawing/2014/main" id="{A2AE7CBF-1DF6-3F44-859B-4DE49441433F}"/>
              </a:ext>
            </a:extLst>
          </p:cNvPr>
          <p:cNvGrpSpPr/>
          <p:nvPr/>
        </p:nvGrpSpPr>
        <p:grpSpPr>
          <a:xfrm>
            <a:off x="3729783" y="1381196"/>
            <a:ext cx="2626728" cy="2357625"/>
            <a:chOff x="3636527" y="1805709"/>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375491" y="2322961"/>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677538" y="3174330"/>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719768" y="2434363"/>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470432" y="3388281"/>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5985022" y="2938942"/>
              <a:ext cx="152400" cy="1524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268863" y="2561255"/>
              <a:ext cx="152400" cy="1524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855188" y="2456940"/>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743626" y="2569584"/>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680011" y="2803695"/>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198434" y="1805709"/>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090791" y="408713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764956" y="37061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055963" y="30103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899491" y="2990294"/>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636527" y="3550245"/>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665888" y="3310004"/>
              <a:ext cx="152400" cy="1524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29339" y="1363908"/>
                <a:ext cx="10533321" cy="51750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marL="285750" indent="-285750" hangingPunct="0">
                  <a:buFont typeface="Arial" panose="020B0604020202020204" pitchFamily="34" charset="0"/>
                  <a:buChar char="•"/>
                </a:pPr>
                <a:r>
                  <a:rPr lang="en-US"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29339" y="1363908"/>
                <a:ext cx="10533321" cy="5175004"/>
              </a:xfrm>
              <a:prstGeom prst="rect">
                <a:avLst/>
              </a:prstGeom>
              <a:blipFill>
                <a:blip r:embed="rId3"/>
                <a:stretch>
                  <a:fillRect l="-964" t="-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200" y="242021"/>
            <a:ext cx="10515600" cy="869909"/>
          </a:xfrm>
        </p:spPr>
        <p:txBody>
          <a:bodyPr>
            <a:normAutofit fontScale="90000"/>
          </a:bodyPr>
          <a:lstStyle/>
          <a:p>
            <a:pPr algn="ctr"/>
            <a:r>
              <a:rPr lang="en-US" dirty="0"/>
              <a:t>Op integrators and differentiators and differential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70</a:t>
            </a:fld>
            <a:endParaRPr lang="en-US"/>
          </a:p>
        </p:txBody>
      </p:sp>
      <p:grpSp>
        <p:nvGrpSpPr>
          <p:cNvPr id="6" name="Group 5">
            <a:extLst>
              <a:ext uri="{FF2B5EF4-FFF2-40B4-BE49-F238E27FC236}">
                <a16:creationId xmlns:a16="http://schemas.microsoft.com/office/drawing/2014/main" id="{E6C396E9-44BD-C34B-BACF-405FD1D6F6EB}"/>
              </a:ext>
            </a:extLst>
          </p:cNvPr>
          <p:cNvGrpSpPr/>
          <p:nvPr/>
        </p:nvGrpSpPr>
        <p:grpSpPr>
          <a:xfrm>
            <a:off x="7775122" y="1709775"/>
            <a:ext cx="3266821" cy="2315385"/>
            <a:chOff x="6323174" y="1716662"/>
            <a:chExt cx="3266821" cy="2315385"/>
          </a:xfrm>
        </p:grpSpPr>
        <p:grpSp>
          <p:nvGrpSpPr>
            <p:cNvPr id="195" name="Group 39">
              <a:extLst>
                <a:ext uri="{FF2B5EF4-FFF2-40B4-BE49-F238E27FC236}">
                  <a16:creationId xmlns:a16="http://schemas.microsoft.com/office/drawing/2014/main" id="{1A172EF2-E533-4745-A537-C4AA6D09A5E2}"/>
                </a:ext>
              </a:extLst>
            </p:cNvPr>
            <p:cNvGrpSpPr>
              <a:grpSpLocks/>
            </p:cNvGrpSpPr>
            <p:nvPr/>
          </p:nvGrpSpPr>
          <p:grpSpPr bwMode="auto">
            <a:xfrm>
              <a:off x="7825921" y="2660447"/>
              <a:ext cx="1676400" cy="1371600"/>
              <a:chOff x="2496" y="1968"/>
              <a:chExt cx="1056" cy="864"/>
            </a:xfrm>
          </p:grpSpPr>
          <p:sp>
            <p:nvSpPr>
              <p:cNvPr id="196" name="Line 40">
                <a:extLst>
                  <a:ext uri="{FF2B5EF4-FFF2-40B4-BE49-F238E27FC236}">
                    <a16:creationId xmlns:a16="http://schemas.microsoft.com/office/drawing/2014/main" id="{449C3F91-6BCE-D044-868D-B1CF08806BF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1">
                <a:extLst>
                  <a:ext uri="{FF2B5EF4-FFF2-40B4-BE49-F238E27FC236}">
                    <a16:creationId xmlns:a16="http://schemas.microsoft.com/office/drawing/2014/main" id="{E3C4B3B7-B9BD-D349-8DA7-8DCA97AC3E1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42">
                <a:extLst>
                  <a:ext uri="{FF2B5EF4-FFF2-40B4-BE49-F238E27FC236}">
                    <a16:creationId xmlns:a16="http://schemas.microsoft.com/office/drawing/2014/main" id="{836A6422-C4FB-0C48-9A10-C0574AAB71D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43">
                <a:extLst>
                  <a:ext uri="{FF2B5EF4-FFF2-40B4-BE49-F238E27FC236}">
                    <a16:creationId xmlns:a16="http://schemas.microsoft.com/office/drawing/2014/main" id="{FED0FD6E-778E-9F40-93A1-9AAC63C9B32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1" name="TextBox 200">
              <a:extLst>
                <a:ext uri="{FF2B5EF4-FFF2-40B4-BE49-F238E27FC236}">
                  <a16:creationId xmlns:a16="http://schemas.microsoft.com/office/drawing/2014/main" id="{5029CF0A-1C72-2844-AA04-1FD51E6F6A5C}"/>
                </a:ext>
              </a:extLst>
            </p:cNvPr>
            <p:cNvSpPr txBox="1"/>
            <p:nvPr/>
          </p:nvSpPr>
          <p:spPr>
            <a:xfrm flipH="1">
              <a:off x="8127968" y="3511816"/>
              <a:ext cx="439757" cy="369332"/>
            </a:xfrm>
            <a:prstGeom prst="rect">
              <a:avLst/>
            </a:prstGeom>
            <a:noFill/>
          </p:spPr>
          <p:txBody>
            <a:bodyPr wrap="square" rtlCol="0">
              <a:spAutoFit/>
            </a:bodyPr>
            <a:lstStyle/>
            <a:p>
              <a:r>
                <a:rPr lang="en-US" dirty="0"/>
                <a:t>+</a:t>
              </a:r>
            </a:p>
          </p:txBody>
        </p:sp>
        <p:sp>
          <p:nvSpPr>
            <p:cNvPr id="202" name="TextBox 201">
              <a:extLst>
                <a:ext uri="{FF2B5EF4-FFF2-40B4-BE49-F238E27FC236}">
                  <a16:creationId xmlns:a16="http://schemas.microsoft.com/office/drawing/2014/main" id="{77CA8CE5-C0DA-3445-A8CF-D2AD8553E6E6}"/>
                </a:ext>
              </a:extLst>
            </p:cNvPr>
            <p:cNvSpPr txBox="1"/>
            <p:nvPr/>
          </p:nvSpPr>
          <p:spPr>
            <a:xfrm flipH="1">
              <a:off x="8170198" y="2771849"/>
              <a:ext cx="439757" cy="369332"/>
            </a:xfrm>
            <a:prstGeom prst="rect">
              <a:avLst/>
            </a:prstGeom>
            <a:noFill/>
          </p:spPr>
          <p:txBody>
            <a:bodyPr wrap="square" rtlCol="0">
              <a:spAutoFit/>
            </a:bodyPr>
            <a:lstStyle/>
            <a:p>
              <a:r>
                <a:rPr lang="en-US" dirty="0"/>
                <a:t>-</a:t>
              </a:r>
            </a:p>
          </p:txBody>
        </p:sp>
        <p:grpSp>
          <p:nvGrpSpPr>
            <p:cNvPr id="204" name="Group 220">
              <a:extLst>
                <a:ext uri="{FF2B5EF4-FFF2-40B4-BE49-F238E27FC236}">
                  <a16:creationId xmlns:a16="http://schemas.microsoft.com/office/drawing/2014/main" id="{C7976774-3B8A-1C44-975E-1F651EA3B079}"/>
                </a:ext>
              </a:extLst>
            </p:cNvPr>
            <p:cNvGrpSpPr>
              <a:grpSpLocks/>
            </p:cNvGrpSpPr>
            <p:nvPr/>
          </p:nvGrpSpPr>
          <p:grpSpPr bwMode="auto">
            <a:xfrm>
              <a:off x="7764093" y="3720952"/>
              <a:ext cx="152400" cy="304800"/>
              <a:chOff x="3264" y="3072"/>
              <a:chExt cx="96" cy="192"/>
            </a:xfrm>
          </p:grpSpPr>
          <p:sp>
            <p:nvSpPr>
              <p:cNvPr id="205" name="Line 17">
                <a:extLst>
                  <a:ext uri="{FF2B5EF4-FFF2-40B4-BE49-F238E27FC236}">
                    <a16:creationId xmlns:a16="http://schemas.microsoft.com/office/drawing/2014/main" id="{EDA02E03-CB12-4A42-B3A3-BE2AC655C6A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Freeform 18">
                <a:extLst>
                  <a:ext uri="{FF2B5EF4-FFF2-40B4-BE49-F238E27FC236}">
                    <a16:creationId xmlns:a16="http://schemas.microsoft.com/office/drawing/2014/main" id="{5A7B17D3-379C-FF47-B05D-962FCACDE8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3" name="TextBox 222">
              <a:extLst>
                <a:ext uri="{FF2B5EF4-FFF2-40B4-BE49-F238E27FC236}">
                  <a16:creationId xmlns:a16="http://schemas.microsoft.com/office/drawing/2014/main" id="{BFAC07F1-C615-1940-94B6-5FE6BE4D4CF4}"/>
                </a:ext>
              </a:extLst>
            </p:cNvPr>
            <p:cNvSpPr txBox="1"/>
            <p:nvPr/>
          </p:nvSpPr>
          <p:spPr>
            <a:xfrm>
              <a:off x="6393004" y="1716662"/>
              <a:ext cx="1802296" cy="369332"/>
            </a:xfrm>
            <a:prstGeom prst="rect">
              <a:avLst/>
            </a:prstGeom>
            <a:noFill/>
          </p:spPr>
          <p:txBody>
            <a:bodyPr wrap="square" rtlCol="0">
              <a:spAutoFit/>
            </a:bodyPr>
            <a:lstStyle/>
            <a:p>
              <a:r>
                <a:rPr lang="en-US" dirty="0"/>
                <a:t>Differentiator</a:t>
              </a:r>
            </a:p>
          </p:txBody>
        </p:sp>
        <p:sp>
          <p:nvSpPr>
            <p:cNvPr id="224" name="Freeform 12">
              <a:extLst>
                <a:ext uri="{FF2B5EF4-FFF2-40B4-BE49-F238E27FC236}">
                  <a16:creationId xmlns:a16="http://schemas.microsoft.com/office/drawing/2014/main" id="{99725110-4E02-654B-8404-EFEDB0B6A5BB}"/>
                </a:ext>
              </a:extLst>
            </p:cNvPr>
            <p:cNvSpPr>
              <a:spLocks noChangeAspect="1"/>
            </p:cNvSpPr>
            <p:nvPr/>
          </p:nvSpPr>
          <p:spPr bwMode="auto">
            <a:xfrm rot="5400000">
              <a:off x="8178023" y="20150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5" name="Straight Connector 224">
              <a:extLst>
                <a:ext uri="{FF2B5EF4-FFF2-40B4-BE49-F238E27FC236}">
                  <a16:creationId xmlns:a16="http://schemas.microsoft.com/office/drawing/2014/main" id="{5344EA2E-1E2B-7749-982E-94EFCE970C2D}"/>
                </a:ext>
              </a:extLst>
            </p:cNvPr>
            <p:cNvCxnSpPr>
              <a:cxnSpLocks/>
            </p:cNvCxnSpPr>
            <p:nvPr/>
          </p:nvCxnSpPr>
          <p:spPr>
            <a:xfrm>
              <a:off x="7851692" y="23802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8D5C296-D69D-BF4E-AC24-AA449C59195D}"/>
                </a:ext>
              </a:extLst>
            </p:cNvPr>
            <p:cNvCxnSpPr>
              <a:cxnSpLocks/>
            </p:cNvCxnSpPr>
            <p:nvPr/>
          </p:nvCxnSpPr>
          <p:spPr>
            <a:xfrm>
              <a:off x="8554473" y="23871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73CE279-967C-894F-9F4D-A02937C578C3}"/>
                </a:ext>
              </a:extLst>
            </p:cNvPr>
            <p:cNvCxnSpPr>
              <a:cxnSpLocks/>
            </p:cNvCxnSpPr>
            <p:nvPr/>
          </p:nvCxnSpPr>
          <p:spPr>
            <a:xfrm>
              <a:off x="9365006" y="23856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0C1E11CA-8E84-2B44-BF67-F02A511CE10C}"/>
                </a:ext>
              </a:extLst>
            </p:cNvPr>
            <p:cNvGrpSpPr>
              <a:grpSpLocks noChangeAspect="1"/>
            </p:cNvGrpSpPr>
            <p:nvPr/>
          </p:nvGrpSpPr>
          <p:grpSpPr bwMode="auto">
            <a:xfrm>
              <a:off x="9272859" y="3259610"/>
              <a:ext cx="182880" cy="182880"/>
              <a:chOff x="1344" y="2064"/>
              <a:chExt cx="192" cy="192"/>
            </a:xfrm>
          </p:grpSpPr>
          <p:sp>
            <p:nvSpPr>
              <p:cNvPr id="229" name="Oval 14">
                <a:extLst>
                  <a:ext uri="{FF2B5EF4-FFF2-40B4-BE49-F238E27FC236}">
                    <a16:creationId xmlns:a16="http://schemas.microsoft.com/office/drawing/2014/main" id="{9DC41920-C97F-4442-A904-BF14B3FC9D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A35DE75E-FD92-2E40-A6B5-D1EA58DEC3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0" name="Freeform 12">
              <a:extLst>
                <a:ext uri="{FF2B5EF4-FFF2-40B4-BE49-F238E27FC236}">
                  <a16:creationId xmlns:a16="http://schemas.microsoft.com/office/drawing/2014/main" id="{AAACD4F3-12AF-1F44-88DD-3DFFED08E267}"/>
                </a:ext>
              </a:extLst>
            </p:cNvPr>
            <p:cNvSpPr>
              <a:spLocks noChangeAspect="1"/>
            </p:cNvSpPr>
            <p:nvPr/>
          </p:nvSpPr>
          <p:spPr bwMode="auto">
            <a:xfrm rot="5400000">
              <a:off x="6709195" y="2014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10">
              <a:extLst>
                <a:ext uri="{FF2B5EF4-FFF2-40B4-BE49-F238E27FC236}">
                  <a16:creationId xmlns:a16="http://schemas.microsoft.com/office/drawing/2014/main" id="{6988BF7E-ECAD-8A41-BAE2-4EBF6D82721E}"/>
                </a:ext>
              </a:extLst>
            </p:cNvPr>
            <p:cNvGrpSpPr>
              <a:grpSpLocks/>
            </p:cNvGrpSpPr>
            <p:nvPr/>
          </p:nvGrpSpPr>
          <p:grpSpPr bwMode="auto">
            <a:xfrm rot="5400000">
              <a:off x="7350039" y="2018867"/>
              <a:ext cx="304800" cy="762000"/>
              <a:chOff x="3216" y="1728"/>
              <a:chExt cx="192" cy="480"/>
            </a:xfrm>
          </p:grpSpPr>
          <p:sp>
            <p:nvSpPr>
              <p:cNvPr id="243" name="Line 8">
                <a:extLst>
                  <a:ext uri="{FF2B5EF4-FFF2-40B4-BE49-F238E27FC236}">
                    <a16:creationId xmlns:a16="http://schemas.microsoft.com/office/drawing/2014/main" id="{7A175D5C-43F4-E448-BD1F-A2CA6B10A2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9">
                <a:extLst>
                  <a:ext uri="{FF2B5EF4-FFF2-40B4-BE49-F238E27FC236}">
                    <a16:creationId xmlns:a16="http://schemas.microsoft.com/office/drawing/2014/main" id="{37170DCC-4F53-DA4D-AA4A-1986224870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10">
                <a:extLst>
                  <a:ext uri="{FF2B5EF4-FFF2-40B4-BE49-F238E27FC236}">
                    <a16:creationId xmlns:a16="http://schemas.microsoft.com/office/drawing/2014/main" id="{9F2169FC-018E-0E4F-8C91-598328584E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11">
                <a:extLst>
                  <a:ext uri="{FF2B5EF4-FFF2-40B4-BE49-F238E27FC236}">
                    <a16:creationId xmlns:a16="http://schemas.microsoft.com/office/drawing/2014/main" id="{82403D26-C08B-A64F-A372-BEA945E37D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4" name="Group 13">
              <a:extLst>
                <a:ext uri="{FF2B5EF4-FFF2-40B4-BE49-F238E27FC236}">
                  <a16:creationId xmlns:a16="http://schemas.microsoft.com/office/drawing/2014/main" id="{4546B344-E5DE-0B48-BC47-3A8C2825EAF0}"/>
                </a:ext>
              </a:extLst>
            </p:cNvPr>
            <p:cNvGrpSpPr>
              <a:grpSpLocks noChangeAspect="1"/>
            </p:cNvGrpSpPr>
            <p:nvPr/>
          </p:nvGrpSpPr>
          <p:grpSpPr bwMode="auto">
            <a:xfrm>
              <a:off x="7806272" y="2894047"/>
              <a:ext cx="152400" cy="152400"/>
              <a:chOff x="1344" y="2064"/>
              <a:chExt cx="192" cy="192"/>
            </a:xfrm>
          </p:grpSpPr>
          <p:sp>
            <p:nvSpPr>
              <p:cNvPr id="282" name="Oval 14">
                <a:extLst>
                  <a:ext uri="{FF2B5EF4-FFF2-40B4-BE49-F238E27FC236}">
                    <a16:creationId xmlns:a16="http://schemas.microsoft.com/office/drawing/2014/main" id="{45753140-1FAE-884B-BEEE-F576393B44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3" name="Rectangle 15">
                <a:extLst>
                  <a:ext uri="{FF2B5EF4-FFF2-40B4-BE49-F238E27FC236}">
                    <a16:creationId xmlns:a16="http://schemas.microsoft.com/office/drawing/2014/main" id="{48813710-6A46-BC4C-A894-54FCF60C15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4" name="Group 13">
              <a:extLst>
                <a:ext uri="{FF2B5EF4-FFF2-40B4-BE49-F238E27FC236}">
                  <a16:creationId xmlns:a16="http://schemas.microsoft.com/office/drawing/2014/main" id="{C075FE9B-DA14-4F4F-9CFE-E689018B2567}"/>
                </a:ext>
              </a:extLst>
            </p:cNvPr>
            <p:cNvGrpSpPr>
              <a:grpSpLocks noChangeAspect="1"/>
            </p:cNvGrpSpPr>
            <p:nvPr/>
          </p:nvGrpSpPr>
          <p:grpSpPr bwMode="auto">
            <a:xfrm>
              <a:off x="6323174" y="2310902"/>
              <a:ext cx="152400" cy="152400"/>
              <a:chOff x="1344" y="2064"/>
              <a:chExt cx="192" cy="192"/>
            </a:xfrm>
          </p:grpSpPr>
          <p:sp>
            <p:nvSpPr>
              <p:cNvPr id="286" name="Oval 14">
                <a:extLst>
                  <a:ext uri="{FF2B5EF4-FFF2-40B4-BE49-F238E27FC236}">
                    <a16:creationId xmlns:a16="http://schemas.microsoft.com/office/drawing/2014/main" id="{24BFA365-3C4F-D945-B088-E6F53B7169F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4" name="Rectangle 15">
                <a:extLst>
                  <a:ext uri="{FF2B5EF4-FFF2-40B4-BE49-F238E27FC236}">
                    <a16:creationId xmlns:a16="http://schemas.microsoft.com/office/drawing/2014/main" id="{BF5247CB-3168-3846-8749-F5674CEFAF4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5" name="Group 13">
              <a:extLst>
                <a:ext uri="{FF2B5EF4-FFF2-40B4-BE49-F238E27FC236}">
                  <a16:creationId xmlns:a16="http://schemas.microsoft.com/office/drawing/2014/main" id="{081CD158-E523-6B47-88A4-F0E69523A0C9}"/>
                </a:ext>
              </a:extLst>
            </p:cNvPr>
            <p:cNvGrpSpPr>
              <a:grpSpLocks noChangeAspect="1"/>
            </p:cNvGrpSpPr>
            <p:nvPr/>
          </p:nvGrpSpPr>
          <p:grpSpPr bwMode="auto">
            <a:xfrm>
              <a:off x="9437595" y="3263242"/>
              <a:ext cx="152400" cy="152400"/>
              <a:chOff x="1344" y="2064"/>
              <a:chExt cx="192" cy="192"/>
            </a:xfrm>
          </p:grpSpPr>
          <p:sp>
            <p:nvSpPr>
              <p:cNvPr id="296" name="Oval 14">
                <a:extLst>
                  <a:ext uri="{FF2B5EF4-FFF2-40B4-BE49-F238E27FC236}">
                    <a16:creationId xmlns:a16="http://schemas.microsoft.com/office/drawing/2014/main" id="{5F13DFAC-B675-4642-8DCA-B6519226FE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1" name="Rectangle 15">
                <a:extLst>
                  <a:ext uri="{FF2B5EF4-FFF2-40B4-BE49-F238E27FC236}">
                    <a16:creationId xmlns:a16="http://schemas.microsoft.com/office/drawing/2014/main" id="{B74DA379-7336-B143-BBD7-6F8B53B57FD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8" name="Group 7">
            <a:extLst>
              <a:ext uri="{FF2B5EF4-FFF2-40B4-BE49-F238E27FC236}">
                <a16:creationId xmlns:a16="http://schemas.microsoft.com/office/drawing/2014/main" id="{CDB6A3D7-39C6-C54A-88F3-34CDD6BD2D15}"/>
              </a:ext>
            </a:extLst>
          </p:cNvPr>
          <p:cNvGrpSpPr/>
          <p:nvPr/>
        </p:nvGrpSpPr>
        <p:grpSpPr>
          <a:xfrm>
            <a:off x="1045750" y="1564262"/>
            <a:ext cx="3215135" cy="2341941"/>
            <a:chOff x="1045750" y="1564262"/>
            <a:chExt cx="3215135" cy="2341941"/>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478667" y="250804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4" name="TextBox 3">
              <a:extLst>
                <a:ext uri="{FF2B5EF4-FFF2-40B4-BE49-F238E27FC236}">
                  <a16:creationId xmlns:a16="http://schemas.microsoft.com/office/drawing/2014/main" id="{4033ED9C-56D7-0848-A031-F855E9F57FAB}"/>
                </a:ext>
              </a:extLst>
            </p:cNvPr>
            <p:cNvSpPr txBox="1"/>
            <p:nvPr/>
          </p:nvSpPr>
          <p:spPr>
            <a:xfrm flipH="1">
              <a:off x="2780714" y="335941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822944" y="2619449"/>
              <a:ext cx="439757" cy="369332"/>
            </a:xfrm>
            <a:prstGeom prst="rect">
              <a:avLst/>
            </a:prstGeom>
            <a:noFill/>
          </p:spPr>
          <p:txBody>
            <a:bodyPr wrap="square" rtlCol="0">
              <a:spAutoFit/>
            </a:bodyPr>
            <a:lstStyle/>
            <a:p>
              <a:r>
                <a:rPr lang="en-US" dirty="0"/>
                <a:t>-</a:t>
              </a:r>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411798" y="3601403"/>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411798" y="3505795"/>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9" name="TextBox 178">
              <a:extLst>
                <a:ext uri="{FF2B5EF4-FFF2-40B4-BE49-F238E27FC236}">
                  <a16:creationId xmlns:a16="http://schemas.microsoft.com/office/drawing/2014/main" id="{4AAED862-24AE-674F-BF88-3048631E0A9B}"/>
                </a:ext>
              </a:extLst>
            </p:cNvPr>
            <p:cNvSpPr txBox="1"/>
            <p:nvPr/>
          </p:nvSpPr>
          <p:spPr>
            <a:xfrm>
              <a:off x="1045750" y="1564262"/>
              <a:ext cx="1802296" cy="369332"/>
            </a:xfrm>
            <a:prstGeom prst="rect">
              <a:avLst/>
            </a:prstGeom>
            <a:noFill/>
          </p:spPr>
          <p:txBody>
            <a:bodyPr wrap="square" rtlCol="0">
              <a:spAutoFit/>
            </a:bodyPr>
            <a:lstStyle/>
            <a:p>
              <a:r>
                <a:rPr lang="en-US" dirty="0"/>
                <a:t>Integrator</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3550591" y="21146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530196" y="22278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3207219" y="22347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4017752" y="22332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925605" y="3107210"/>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2134671" y="2430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627061" y="2415120"/>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2754569" y="1855216"/>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4" name="Straight Connector 193">
              <a:extLst>
                <a:ext uri="{FF2B5EF4-FFF2-40B4-BE49-F238E27FC236}">
                  <a16:creationId xmlns:a16="http://schemas.microsoft.com/office/drawing/2014/main" id="{54B6FDDF-C6C2-AD4F-AA5E-6C03136D5B43}"/>
                </a:ext>
              </a:extLst>
            </p:cNvPr>
            <p:cNvCxnSpPr>
              <a:cxnSpLocks/>
            </p:cNvCxnSpPr>
            <p:nvPr/>
          </p:nvCxnSpPr>
          <p:spPr>
            <a:xfrm>
              <a:off x="2525969" y="249479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13">
              <a:extLst>
                <a:ext uri="{FF2B5EF4-FFF2-40B4-BE49-F238E27FC236}">
                  <a16:creationId xmlns:a16="http://schemas.microsoft.com/office/drawing/2014/main" id="{1ABC5C71-5FE5-4941-B5A0-B3A4ACB8D3EC}"/>
                </a:ext>
              </a:extLst>
            </p:cNvPr>
            <p:cNvGrpSpPr>
              <a:grpSpLocks noChangeAspect="1"/>
            </p:cNvGrpSpPr>
            <p:nvPr/>
          </p:nvGrpSpPr>
          <p:grpSpPr bwMode="auto">
            <a:xfrm>
              <a:off x="4078005" y="3105062"/>
              <a:ext cx="182880" cy="182880"/>
              <a:chOff x="1344" y="2064"/>
              <a:chExt cx="192" cy="192"/>
            </a:xfrm>
          </p:grpSpPr>
          <p:sp>
            <p:nvSpPr>
              <p:cNvPr id="333" name="Oval 14">
                <a:extLst>
                  <a:ext uri="{FF2B5EF4-FFF2-40B4-BE49-F238E27FC236}">
                    <a16:creationId xmlns:a16="http://schemas.microsoft.com/office/drawing/2014/main" id="{F0EECF4A-DA2A-7148-B148-72B26E89786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34" name="Rectangle 15">
                <a:extLst>
                  <a:ext uri="{FF2B5EF4-FFF2-40B4-BE49-F238E27FC236}">
                    <a16:creationId xmlns:a16="http://schemas.microsoft.com/office/drawing/2014/main" id="{30BBA243-B0F8-3D4F-B07A-659CB8370C2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335" name="Group 334">
            <a:extLst>
              <a:ext uri="{FF2B5EF4-FFF2-40B4-BE49-F238E27FC236}">
                <a16:creationId xmlns:a16="http://schemas.microsoft.com/office/drawing/2014/main" id="{8D6D94F2-5466-604A-9208-9CDD590C8626}"/>
              </a:ext>
            </a:extLst>
          </p:cNvPr>
          <p:cNvGrpSpPr/>
          <p:nvPr/>
        </p:nvGrpSpPr>
        <p:grpSpPr>
          <a:xfrm>
            <a:off x="5178787" y="3809315"/>
            <a:ext cx="2848931" cy="2563184"/>
            <a:chOff x="8310763" y="2189578"/>
            <a:chExt cx="2848931" cy="2563184"/>
          </a:xfrm>
        </p:grpSpPr>
        <p:grpSp>
          <p:nvGrpSpPr>
            <p:cNvPr id="384" name="Group 39">
              <a:extLst>
                <a:ext uri="{FF2B5EF4-FFF2-40B4-BE49-F238E27FC236}">
                  <a16:creationId xmlns:a16="http://schemas.microsoft.com/office/drawing/2014/main" id="{81834229-7227-A44C-9A59-E56D4A592FA1}"/>
                </a:ext>
              </a:extLst>
            </p:cNvPr>
            <p:cNvGrpSpPr>
              <a:grpSpLocks/>
            </p:cNvGrpSpPr>
            <p:nvPr/>
          </p:nvGrpSpPr>
          <p:grpSpPr bwMode="auto">
            <a:xfrm>
              <a:off x="9147119" y="2517415"/>
              <a:ext cx="1302026" cy="1060499"/>
              <a:chOff x="2496" y="1968"/>
              <a:chExt cx="1056" cy="864"/>
            </a:xfrm>
          </p:grpSpPr>
          <p:sp>
            <p:nvSpPr>
              <p:cNvPr id="424" name="Line 40">
                <a:extLst>
                  <a:ext uri="{FF2B5EF4-FFF2-40B4-BE49-F238E27FC236}">
                    <a16:creationId xmlns:a16="http://schemas.microsoft.com/office/drawing/2014/main" id="{228B336E-4ACF-A84F-B901-4941AD8B799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41">
                <a:extLst>
                  <a:ext uri="{FF2B5EF4-FFF2-40B4-BE49-F238E27FC236}">
                    <a16:creationId xmlns:a16="http://schemas.microsoft.com/office/drawing/2014/main" id="{A15D61AC-77A5-7F47-9CD5-65F5965383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42">
                <a:extLst>
                  <a:ext uri="{FF2B5EF4-FFF2-40B4-BE49-F238E27FC236}">
                    <a16:creationId xmlns:a16="http://schemas.microsoft.com/office/drawing/2014/main" id="{4C7547B8-CB47-274F-A0B3-A477AAFCB98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Freeform 43">
                <a:extLst>
                  <a:ext uri="{FF2B5EF4-FFF2-40B4-BE49-F238E27FC236}">
                    <a16:creationId xmlns:a16="http://schemas.microsoft.com/office/drawing/2014/main" id="{B0C18ED4-D988-1C4D-91AE-88C2771F0052}"/>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85" name="TextBox 384">
              <a:extLst>
                <a:ext uri="{FF2B5EF4-FFF2-40B4-BE49-F238E27FC236}">
                  <a16:creationId xmlns:a16="http://schemas.microsoft.com/office/drawing/2014/main" id="{200A6942-CB1D-5048-B1A6-E440DD677CF2}"/>
                </a:ext>
              </a:extLst>
            </p:cNvPr>
            <p:cNvSpPr txBox="1"/>
            <p:nvPr/>
          </p:nvSpPr>
          <p:spPr>
            <a:xfrm>
              <a:off x="8703407" y="4383430"/>
              <a:ext cx="1703993" cy="369332"/>
            </a:xfrm>
            <a:prstGeom prst="rect">
              <a:avLst/>
            </a:prstGeom>
            <a:noFill/>
          </p:spPr>
          <p:txBody>
            <a:bodyPr wrap="none" rtlCol="0">
              <a:spAutoFit/>
            </a:bodyPr>
            <a:lstStyle/>
            <a:p>
              <a:r>
                <a:rPr lang="en-US" dirty="0"/>
                <a:t>Differential amp</a:t>
              </a:r>
            </a:p>
          </p:txBody>
        </p:sp>
        <p:sp>
          <p:nvSpPr>
            <p:cNvPr id="386" name="Freeform 12">
              <a:extLst>
                <a:ext uri="{FF2B5EF4-FFF2-40B4-BE49-F238E27FC236}">
                  <a16:creationId xmlns:a16="http://schemas.microsoft.com/office/drawing/2014/main" id="{77B2A6C0-3F86-F64F-88C6-0FDEF0FAD4C8}"/>
                </a:ext>
              </a:extLst>
            </p:cNvPr>
            <p:cNvSpPr>
              <a:spLocks noChangeAspect="1"/>
            </p:cNvSpPr>
            <p:nvPr/>
          </p:nvSpPr>
          <p:spPr bwMode="auto">
            <a:xfrm rot="5400000">
              <a:off x="9555974" y="189239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7" name="Group 13">
              <a:extLst>
                <a:ext uri="{FF2B5EF4-FFF2-40B4-BE49-F238E27FC236}">
                  <a16:creationId xmlns:a16="http://schemas.microsoft.com/office/drawing/2014/main" id="{A3273273-96EE-1C49-A213-5A59B1258661}"/>
                </a:ext>
              </a:extLst>
            </p:cNvPr>
            <p:cNvGrpSpPr>
              <a:grpSpLocks noChangeAspect="1"/>
            </p:cNvGrpSpPr>
            <p:nvPr/>
          </p:nvGrpSpPr>
          <p:grpSpPr bwMode="auto">
            <a:xfrm>
              <a:off x="9188200" y="2670025"/>
              <a:ext cx="152400" cy="167640"/>
              <a:chOff x="1344" y="2064"/>
              <a:chExt cx="192" cy="192"/>
            </a:xfrm>
          </p:grpSpPr>
          <p:sp>
            <p:nvSpPr>
              <p:cNvPr id="422" name="Oval 14">
                <a:extLst>
                  <a:ext uri="{FF2B5EF4-FFF2-40B4-BE49-F238E27FC236}">
                    <a16:creationId xmlns:a16="http://schemas.microsoft.com/office/drawing/2014/main" id="{4B397AA3-C639-974D-86F5-68F8D5BA5D8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3" name="Rectangle 15">
                <a:extLst>
                  <a:ext uri="{FF2B5EF4-FFF2-40B4-BE49-F238E27FC236}">
                    <a16:creationId xmlns:a16="http://schemas.microsoft.com/office/drawing/2014/main" id="{02A92E75-D394-0E4C-A764-BB88D8D89C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88" name="Straight Connector 387">
              <a:extLst>
                <a:ext uri="{FF2B5EF4-FFF2-40B4-BE49-F238E27FC236}">
                  <a16:creationId xmlns:a16="http://schemas.microsoft.com/office/drawing/2014/main" id="{93602E9A-692F-BF41-81BA-6BBB933D7BAE}"/>
                </a:ext>
              </a:extLst>
            </p:cNvPr>
            <p:cNvCxnSpPr/>
            <p:nvPr/>
          </p:nvCxnSpPr>
          <p:spPr>
            <a:xfrm>
              <a:off x="10212413" y="3047664"/>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Freeform 12">
              <a:extLst>
                <a:ext uri="{FF2B5EF4-FFF2-40B4-BE49-F238E27FC236}">
                  <a16:creationId xmlns:a16="http://schemas.microsoft.com/office/drawing/2014/main" id="{116AD54C-7A11-2B4A-89F6-B5468B784A80}"/>
                </a:ext>
              </a:extLst>
            </p:cNvPr>
            <p:cNvSpPr>
              <a:spLocks noChangeAspect="1"/>
            </p:cNvSpPr>
            <p:nvPr/>
          </p:nvSpPr>
          <p:spPr bwMode="auto">
            <a:xfrm rot="5400000">
              <a:off x="8821506" y="236316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90" name="Group 13">
              <a:extLst>
                <a:ext uri="{FF2B5EF4-FFF2-40B4-BE49-F238E27FC236}">
                  <a16:creationId xmlns:a16="http://schemas.microsoft.com/office/drawing/2014/main" id="{88503F11-6B58-CB44-9FBA-267924B125CA}"/>
                </a:ext>
              </a:extLst>
            </p:cNvPr>
            <p:cNvGrpSpPr>
              <a:grpSpLocks noChangeAspect="1"/>
            </p:cNvGrpSpPr>
            <p:nvPr/>
          </p:nvGrpSpPr>
          <p:grpSpPr bwMode="auto">
            <a:xfrm>
              <a:off x="8433329" y="2660348"/>
              <a:ext cx="152400" cy="167640"/>
              <a:chOff x="1344" y="2064"/>
              <a:chExt cx="192" cy="192"/>
            </a:xfrm>
          </p:grpSpPr>
          <p:sp>
            <p:nvSpPr>
              <p:cNvPr id="420" name="Oval 14">
                <a:extLst>
                  <a:ext uri="{FF2B5EF4-FFF2-40B4-BE49-F238E27FC236}">
                    <a16:creationId xmlns:a16="http://schemas.microsoft.com/office/drawing/2014/main" id="{52F91378-D727-984C-B8D3-DF8CB969EC5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1" name="Rectangle 15">
                <a:extLst>
                  <a:ext uri="{FF2B5EF4-FFF2-40B4-BE49-F238E27FC236}">
                    <a16:creationId xmlns:a16="http://schemas.microsoft.com/office/drawing/2014/main" id="{0B3A4AE2-A59E-EA47-AB58-B5705CB3EF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91" name="Group 13">
              <a:extLst>
                <a:ext uri="{FF2B5EF4-FFF2-40B4-BE49-F238E27FC236}">
                  <a16:creationId xmlns:a16="http://schemas.microsoft.com/office/drawing/2014/main" id="{6B8194E7-5D9C-6842-AAF7-26436B8AD286}"/>
                </a:ext>
              </a:extLst>
            </p:cNvPr>
            <p:cNvGrpSpPr>
              <a:grpSpLocks noChangeAspect="1"/>
            </p:cNvGrpSpPr>
            <p:nvPr/>
          </p:nvGrpSpPr>
          <p:grpSpPr bwMode="auto">
            <a:xfrm>
              <a:off x="10687051" y="2963844"/>
              <a:ext cx="152400" cy="167640"/>
              <a:chOff x="1344" y="2064"/>
              <a:chExt cx="192" cy="192"/>
            </a:xfrm>
          </p:grpSpPr>
          <p:sp>
            <p:nvSpPr>
              <p:cNvPr id="418" name="Oval 14">
                <a:extLst>
                  <a:ext uri="{FF2B5EF4-FFF2-40B4-BE49-F238E27FC236}">
                    <a16:creationId xmlns:a16="http://schemas.microsoft.com/office/drawing/2014/main" id="{C92FFBA6-A5CD-F240-AC1F-BA57ECFB2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9" name="Rectangle 15">
                <a:extLst>
                  <a:ext uri="{FF2B5EF4-FFF2-40B4-BE49-F238E27FC236}">
                    <a16:creationId xmlns:a16="http://schemas.microsoft.com/office/drawing/2014/main" id="{DB58BC04-2EE3-FE45-8F94-6C5C7B655F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92" name="Straight Connector 391">
              <a:extLst>
                <a:ext uri="{FF2B5EF4-FFF2-40B4-BE49-F238E27FC236}">
                  <a16:creationId xmlns:a16="http://schemas.microsoft.com/office/drawing/2014/main" id="{F0E6227B-E22C-9D4D-A703-103F5CADC62D}"/>
                </a:ext>
              </a:extLst>
            </p:cNvPr>
            <p:cNvCxnSpPr>
              <a:cxnSpLocks/>
            </p:cNvCxnSpPr>
            <p:nvPr/>
          </p:nvCxnSpPr>
          <p:spPr>
            <a:xfrm flipV="1">
              <a:off x="9265485" y="2279461"/>
              <a:ext cx="0" cy="502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4BDBAA1-3A4E-3543-9057-832D954AD3A2}"/>
                </a:ext>
              </a:extLst>
            </p:cNvPr>
            <p:cNvCxnSpPr>
              <a:cxnSpLocks/>
            </p:cNvCxnSpPr>
            <p:nvPr/>
          </p:nvCxnSpPr>
          <p:spPr>
            <a:xfrm flipV="1">
              <a:off x="10332285" y="2279461"/>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0B90FF0-D084-404E-BC7F-0224EE5926D6}"/>
                </a:ext>
              </a:extLst>
            </p:cNvPr>
            <p:cNvCxnSpPr>
              <a:cxnSpLocks/>
            </p:cNvCxnSpPr>
            <p:nvPr/>
          </p:nvCxnSpPr>
          <p:spPr>
            <a:xfrm>
              <a:off x="9936994" y="2273398"/>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5" name="Group 13">
              <a:extLst>
                <a:ext uri="{FF2B5EF4-FFF2-40B4-BE49-F238E27FC236}">
                  <a16:creationId xmlns:a16="http://schemas.microsoft.com/office/drawing/2014/main" id="{4E58E949-5334-6545-B848-1D8A29B26F37}"/>
                </a:ext>
              </a:extLst>
            </p:cNvPr>
            <p:cNvGrpSpPr>
              <a:grpSpLocks noChangeAspect="1"/>
            </p:cNvGrpSpPr>
            <p:nvPr/>
          </p:nvGrpSpPr>
          <p:grpSpPr bwMode="auto">
            <a:xfrm>
              <a:off x="10255000" y="2963395"/>
              <a:ext cx="152400" cy="167640"/>
              <a:chOff x="1344" y="2064"/>
              <a:chExt cx="192" cy="192"/>
            </a:xfrm>
          </p:grpSpPr>
          <p:sp>
            <p:nvSpPr>
              <p:cNvPr id="416" name="Oval 14">
                <a:extLst>
                  <a:ext uri="{FF2B5EF4-FFF2-40B4-BE49-F238E27FC236}">
                    <a16:creationId xmlns:a16="http://schemas.microsoft.com/office/drawing/2014/main" id="{E84AE630-B5C9-ED42-9266-69B42BB6F0B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7" name="Rectangle 15">
                <a:extLst>
                  <a:ext uri="{FF2B5EF4-FFF2-40B4-BE49-F238E27FC236}">
                    <a16:creationId xmlns:a16="http://schemas.microsoft.com/office/drawing/2014/main" id="{15C3D87F-F95C-5447-8F9D-8A0748FB5E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6" name="TextBox 395">
              <a:extLst>
                <a:ext uri="{FF2B5EF4-FFF2-40B4-BE49-F238E27FC236}">
                  <a16:creationId xmlns:a16="http://schemas.microsoft.com/office/drawing/2014/main" id="{9F5CF01C-2BD1-D948-85A2-6824424E3686}"/>
                </a:ext>
              </a:extLst>
            </p:cNvPr>
            <p:cNvSpPr txBox="1"/>
            <p:nvPr/>
          </p:nvSpPr>
          <p:spPr>
            <a:xfrm>
              <a:off x="9535242" y="2285694"/>
              <a:ext cx="567712" cy="369332"/>
            </a:xfrm>
            <a:prstGeom prst="rect">
              <a:avLst/>
            </a:prstGeom>
            <a:noFill/>
          </p:spPr>
          <p:txBody>
            <a:bodyPr wrap="square" rtlCol="0">
              <a:spAutoFit/>
            </a:bodyPr>
            <a:lstStyle/>
            <a:p>
              <a:r>
                <a:rPr lang="en-US" dirty="0"/>
                <a:t>R</a:t>
              </a:r>
              <a:r>
                <a:rPr lang="en-US" baseline="-25000" dirty="0"/>
                <a:t>f</a:t>
              </a:r>
            </a:p>
          </p:txBody>
        </p:sp>
        <p:sp>
          <p:nvSpPr>
            <p:cNvPr id="397" name="TextBox 396">
              <a:extLst>
                <a:ext uri="{FF2B5EF4-FFF2-40B4-BE49-F238E27FC236}">
                  <a16:creationId xmlns:a16="http://schemas.microsoft.com/office/drawing/2014/main" id="{38C3B396-BB98-0B4C-857D-C4733DE602A8}"/>
                </a:ext>
              </a:extLst>
            </p:cNvPr>
            <p:cNvSpPr txBox="1"/>
            <p:nvPr/>
          </p:nvSpPr>
          <p:spPr>
            <a:xfrm>
              <a:off x="8719367" y="2270559"/>
              <a:ext cx="567712" cy="369332"/>
            </a:xfrm>
            <a:prstGeom prst="rect">
              <a:avLst/>
            </a:prstGeom>
            <a:noFill/>
          </p:spPr>
          <p:txBody>
            <a:bodyPr wrap="square" rtlCol="0">
              <a:spAutoFit/>
            </a:bodyPr>
            <a:lstStyle/>
            <a:p>
              <a:r>
                <a:rPr lang="en-US" dirty="0"/>
                <a:t>R</a:t>
              </a:r>
              <a:r>
                <a:rPr lang="en-US" baseline="-25000" dirty="0"/>
                <a:t>i</a:t>
              </a:r>
            </a:p>
          </p:txBody>
        </p:sp>
        <p:sp>
          <p:nvSpPr>
            <p:cNvPr id="398" name="TextBox 397">
              <a:extLst>
                <a:ext uri="{FF2B5EF4-FFF2-40B4-BE49-F238E27FC236}">
                  <a16:creationId xmlns:a16="http://schemas.microsoft.com/office/drawing/2014/main" id="{3870E0FC-EF3A-5641-A15D-F2F1F8635EF1}"/>
                </a:ext>
              </a:extLst>
            </p:cNvPr>
            <p:cNvSpPr txBox="1"/>
            <p:nvPr/>
          </p:nvSpPr>
          <p:spPr>
            <a:xfrm>
              <a:off x="10591982" y="2561757"/>
              <a:ext cx="567712" cy="406265"/>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399" name="TextBox 398">
              <a:extLst>
                <a:ext uri="{FF2B5EF4-FFF2-40B4-BE49-F238E27FC236}">
                  <a16:creationId xmlns:a16="http://schemas.microsoft.com/office/drawing/2014/main" id="{6F18F98A-A8F4-E94E-91D2-A1330EFE4CBB}"/>
                </a:ext>
              </a:extLst>
            </p:cNvPr>
            <p:cNvSpPr txBox="1"/>
            <p:nvPr/>
          </p:nvSpPr>
          <p:spPr>
            <a:xfrm>
              <a:off x="8310763" y="2285694"/>
              <a:ext cx="527387" cy="406265"/>
            </a:xfrm>
            <a:prstGeom prst="rect">
              <a:avLst/>
            </a:prstGeom>
            <a:noFill/>
          </p:spPr>
          <p:txBody>
            <a:bodyPr wrap="square" rtlCol="0">
              <a:spAutoFit/>
            </a:bodyPr>
            <a:lstStyle/>
            <a:p>
              <a:r>
                <a:rPr lang="en-US" dirty="0"/>
                <a:t>V</a:t>
              </a:r>
              <a:r>
                <a:rPr lang="en-US" baseline="-25000" dirty="0"/>
                <a:t>in</a:t>
              </a:r>
            </a:p>
          </p:txBody>
        </p:sp>
        <p:sp>
          <p:nvSpPr>
            <p:cNvPr id="400" name="TextBox 399">
              <a:extLst>
                <a:ext uri="{FF2B5EF4-FFF2-40B4-BE49-F238E27FC236}">
                  <a16:creationId xmlns:a16="http://schemas.microsoft.com/office/drawing/2014/main" id="{4D808B07-70D1-D048-9E43-B3EF908F6EC2}"/>
                </a:ext>
              </a:extLst>
            </p:cNvPr>
            <p:cNvSpPr txBox="1"/>
            <p:nvPr/>
          </p:nvSpPr>
          <p:spPr>
            <a:xfrm>
              <a:off x="9352519" y="3131391"/>
              <a:ext cx="302631" cy="406265"/>
            </a:xfrm>
            <a:prstGeom prst="rect">
              <a:avLst/>
            </a:prstGeom>
            <a:noFill/>
          </p:spPr>
          <p:txBody>
            <a:bodyPr wrap="square" rtlCol="0">
              <a:spAutoFit/>
            </a:bodyPr>
            <a:lstStyle/>
            <a:p>
              <a:r>
                <a:rPr lang="en-US" dirty="0"/>
                <a:t>+</a:t>
              </a:r>
              <a:endParaRPr lang="en-US" baseline="-25000" dirty="0"/>
            </a:p>
          </p:txBody>
        </p:sp>
        <p:sp>
          <p:nvSpPr>
            <p:cNvPr id="401" name="TextBox 400">
              <a:extLst>
                <a:ext uri="{FF2B5EF4-FFF2-40B4-BE49-F238E27FC236}">
                  <a16:creationId xmlns:a16="http://schemas.microsoft.com/office/drawing/2014/main" id="{765D7356-68F7-954D-9A12-0D5700C7045D}"/>
                </a:ext>
              </a:extLst>
            </p:cNvPr>
            <p:cNvSpPr txBox="1"/>
            <p:nvPr/>
          </p:nvSpPr>
          <p:spPr>
            <a:xfrm>
              <a:off x="9374291" y="2580578"/>
              <a:ext cx="302631" cy="406265"/>
            </a:xfrm>
            <a:prstGeom prst="rect">
              <a:avLst/>
            </a:prstGeom>
            <a:noFill/>
          </p:spPr>
          <p:txBody>
            <a:bodyPr wrap="square" rtlCol="0">
              <a:spAutoFit/>
            </a:bodyPr>
            <a:lstStyle/>
            <a:p>
              <a:r>
                <a:rPr lang="en-US" dirty="0"/>
                <a:t>-</a:t>
              </a:r>
              <a:endParaRPr lang="en-US" baseline="-25000" dirty="0"/>
            </a:p>
          </p:txBody>
        </p:sp>
        <p:sp>
          <p:nvSpPr>
            <p:cNvPr id="402" name="TextBox 401">
              <a:extLst>
                <a:ext uri="{FF2B5EF4-FFF2-40B4-BE49-F238E27FC236}">
                  <a16:creationId xmlns:a16="http://schemas.microsoft.com/office/drawing/2014/main" id="{90F0F3E0-01E8-5D4E-9970-E939B21DE99C}"/>
                </a:ext>
              </a:extLst>
            </p:cNvPr>
            <p:cNvSpPr txBox="1"/>
            <p:nvPr/>
          </p:nvSpPr>
          <p:spPr>
            <a:xfrm>
              <a:off x="8715427" y="2872013"/>
              <a:ext cx="567712" cy="369332"/>
            </a:xfrm>
            <a:prstGeom prst="rect">
              <a:avLst/>
            </a:prstGeom>
            <a:noFill/>
          </p:spPr>
          <p:txBody>
            <a:bodyPr wrap="square" rtlCol="0">
              <a:spAutoFit/>
            </a:bodyPr>
            <a:lstStyle/>
            <a:p>
              <a:r>
                <a:rPr lang="en-US" dirty="0"/>
                <a:t>R</a:t>
              </a:r>
              <a:r>
                <a:rPr lang="en-US" baseline="-25000" dirty="0"/>
                <a:t>i</a:t>
              </a:r>
            </a:p>
          </p:txBody>
        </p:sp>
        <p:sp>
          <p:nvSpPr>
            <p:cNvPr id="403" name="TextBox 402">
              <a:extLst>
                <a:ext uri="{FF2B5EF4-FFF2-40B4-BE49-F238E27FC236}">
                  <a16:creationId xmlns:a16="http://schemas.microsoft.com/office/drawing/2014/main" id="{0157E81B-823D-BC43-892D-3D60235B0B18}"/>
                </a:ext>
              </a:extLst>
            </p:cNvPr>
            <p:cNvSpPr txBox="1"/>
            <p:nvPr/>
          </p:nvSpPr>
          <p:spPr>
            <a:xfrm>
              <a:off x="8322036" y="3352571"/>
              <a:ext cx="527387" cy="406265"/>
            </a:xfrm>
            <a:prstGeom prst="rect">
              <a:avLst/>
            </a:prstGeom>
            <a:noFill/>
          </p:spPr>
          <p:txBody>
            <a:bodyPr wrap="square" rtlCol="0">
              <a:spAutoFit/>
            </a:bodyPr>
            <a:lstStyle/>
            <a:p>
              <a:r>
                <a:rPr lang="en-US" dirty="0"/>
                <a:t>V</a:t>
              </a:r>
              <a:r>
                <a:rPr lang="en-US" baseline="-25000" dirty="0"/>
                <a:t>in</a:t>
              </a:r>
            </a:p>
          </p:txBody>
        </p:sp>
        <p:sp>
          <p:nvSpPr>
            <p:cNvPr id="404" name="Freeform 12">
              <a:extLst>
                <a:ext uri="{FF2B5EF4-FFF2-40B4-BE49-F238E27FC236}">
                  <a16:creationId xmlns:a16="http://schemas.microsoft.com/office/drawing/2014/main" id="{F272CD0B-A343-FD4A-9534-CE1E05124544}"/>
                </a:ext>
              </a:extLst>
            </p:cNvPr>
            <p:cNvSpPr>
              <a:spLocks noChangeAspect="1"/>
            </p:cNvSpPr>
            <p:nvPr/>
          </p:nvSpPr>
          <p:spPr bwMode="auto">
            <a:xfrm rot="5400000">
              <a:off x="8788378" y="295289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5" name="Group 13">
              <a:extLst>
                <a:ext uri="{FF2B5EF4-FFF2-40B4-BE49-F238E27FC236}">
                  <a16:creationId xmlns:a16="http://schemas.microsoft.com/office/drawing/2014/main" id="{6AA2FC3E-7178-1B4A-B15B-601772CBF67C}"/>
                </a:ext>
              </a:extLst>
            </p:cNvPr>
            <p:cNvGrpSpPr>
              <a:grpSpLocks noChangeAspect="1"/>
            </p:cNvGrpSpPr>
            <p:nvPr/>
          </p:nvGrpSpPr>
          <p:grpSpPr bwMode="auto">
            <a:xfrm>
              <a:off x="8426706" y="3249797"/>
              <a:ext cx="152400" cy="167640"/>
              <a:chOff x="1344" y="2064"/>
              <a:chExt cx="192" cy="192"/>
            </a:xfrm>
          </p:grpSpPr>
          <p:sp>
            <p:nvSpPr>
              <p:cNvPr id="414" name="Oval 14">
                <a:extLst>
                  <a:ext uri="{FF2B5EF4-FFF2-40B4-BE49-F238E27FC236}">
                    <a16:creationId xmlns:a16="http://schemas.microsoft.com/office/drawing/2014/main" id="{1118F354-E3A3-964E-AD67-2C7B54025F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5" name="Rectangle 15">
                <a:extLst>
                  <a:ext uri="{FF2B5EF4-FFF2-40B4-BE49-F238E27FC236}">
                    <a16:creationId xmlns:a16="http://schemas.microsoft.com/office/drawing/2014/main" id="{D960ACC5-A9A6-C04F-8698-0A849EE808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6" name="Freeform 12">
              <a:extLst>
                <a:ext uri="{FF2B5EF4-FFF2-40B4-BE49-F238E27FC236}">
                  <a16:creationId xmlns:a16="http://schemas.microsoft.com/office/drawing/2014/main" id="{E736C43D-8725-E042-83A2-E20810B477E1}"/>
                </a:ext>
              </a:extLst>
            </p:cNvPr>
            <p:cNvSpPr>
              <a:spLocks noChangeAspect="1"/>
            </p:cNvSpPr>
            <p:nvPr/>
          </p:nvSpPr>
          <p:spPr bwMode="auto">
            <a:xfrm>
              <a:off x="9151783" y="334351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7" name="Group 13">
              <a:extLst>
                <a:ext uri="{FF2B5EF4-FFF2-40B4-BE49-F238E27FC236}">
                  <a16:creationId xmlns:a16="http://schemas.microsoft.com/office/drawing/2014/main" id="{6D496F51-7991-F246-84B5-A1DBE1C06CF5}"/>
                </a:ext>
              </a:extLst>
            </p:cNvPr>
            <p:cNvGrpSpPr>
              <a:grpSpLocks noChangeAspect="1"/>
            </p:cNvGrpSpPr>
            <p:nvPr/>
          </p:nvGrpSpPr>
          <p:grpSpPr bwMode="auto">
            <a:xfrm>
              <a:off x="9155571" y="3250070"/>
              <a:ext cx="152400" cy="167640"/>
              <a:chOff x="1344" y="2064"/>
              <a:chExt cx="192" cy="192"/>
            </a:xfrm>
          </p:grpSpPr>
          <p:sp>
            <p:nvSpPr>
              <p:cNvPr id="412" name="Oval 14">
                <a:extLst>
                  <a:ext uri="{FF2B5EF4-FFF2-40B4-BE49-F238E27FC236}">
                    <a16:creationId xmlns:a16="http://schemas.microsoft.com/office/drawing/2014/main" id="{E1E1D42A-1CB3-7945-BD64-2E427DA7A6B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3" name="Rectangle 15">
                <a:extLst>
                  <a:ext uri="{FF2B5EF4-FFF2-40B4-BE49-F238E27FC236}">
                    <a16:creationId xmlns:a16="http://schemas.microsoft.com/office/drawing/2014/main" id="{D1E482BB-5FB7-B044-B859-60C170DE050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8" name="Group 220">
              <a:extLst>
                <a:ext uri="{FF2B5EF4-FFF2-40B4-BE49-F238E27FC236}">
                  <a16:creationId xmlns:a16="http://schemas.microsoft.com/office/drawing/2014/main" id="{09BA1659-62D1-804C-BE89-6D71F66BB4F6}"/>
                </a:ext>
              </a:extLst>
            </p:cNvPr>
            <p:cNvGrpSpPr>
              <a:grpSpLocks/>
            </p:cNvGrpSpPr>
            <p:nvPr/>
          </p:nvGrpSpPr>
          <p:grpSpPr bwMode="auto">
            <a:xfrm>
              <a:off x="9157050" y="3975655"/>
              <a:ext cx="152400" cy="304800"/>
              <a:chOff x="3264" y="3072"/>
              <a:chExt cx="96" cy="192"/>
            </a:xfrm>
          </p:grpSpPr>
          <p:sp>
            <p:nvSpPr>
              <p:cNvPr id="410" name="Line 17">
                <a:extLst>
                  <a:ext uri="{FF2B5EF4-FFF2-40B4-BE49-F238E27FC236}">
                    <a16:creationId xmlns:a16="http://schemas.microsoft.com/office/drawing/2014/main" id="{1322A339-1D8F-2348-8186-591A0EF73A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Freeform 18">
                <a:extLst>
                  <a:ext uri="{FF2B5EF4-FFF2-40B4-BE49-F238E27FC236}">
                    <a16:creationId xmlns:a16="http://schemas.microsoft.com/office/drawing/2014/main" id="{8F5C1A92-CF52-A948-8F29-696C6CF143F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9" name="TextBox 408">
              <a:extLst>
                <a:ext uri="{FF2B5EF4-FFF2-40B4-BE49-F238E27FC236}">
                  <a16:creationId xmlns:a16="http://schemas.microsoft.com/office/drawing/2014/main" id="{15FE08D4-3BD7-AB4D-916D-F7232075B66F}"/>
                </a:ext>
              </a:extLst>
            </p:cNvPr>
            <p:cNvSpPr txBox="1"/>
            <p:nvPr/>
          </p:nvSpPr>
          <p:spPr>
            <a:xfrm>
              <a:off x="9371409" y="3554500"/>
              <a:ext cx="567712" cy="369332"/>
            </a:xfrm>
            <a:prstGeom prst="rect">
              <a:avLst/>
            </a:prstGeom>
            <a:noFill/>
          </p:spPr>
          <p:txBody>
            <a:bodyPr wrap="square" rtlCol="0">
              <a:spAutoFit/>
            </a:bodyPr>
            <a:lstStyle/>
            <a:p>
              <a:r>
                <a:rPr lang="en-US" dirty="0"/>
                <a:t>R</a:t>
              </a:r>
              <a:r>
                <a:rPr lang="en-US" baseline="-25000" dirty="0"/>
                <a:t>f</a:t>
              </a:r>
            </a:p>
          </p:txBody>
        </p:sp>
      </p:grpSp>
    </p:spTree>
    <p:extLst>
      <p:ext uri="{BB962C8B-B14F-4D97-AF65-F5344CB8AC3E}">
        <p14:creationId xmlns:p14="http://schemas.microsoft.com/office/powerpoint/2010/main" val="14426859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Real 358 based ops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71</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6724659" y="1858324"/>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 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881160"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763347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Op amp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grpSp>
        <p:nvGrpSpPr>
          <p:cNvPr id="126" name="Group 125">
            <a:extLst>
              <a:ext uri="{FF2B5EF4-FFF2-40B4-BE49-F238E27FC236}">
                <a16:creationId xmlns:a16="http://schemas.microsoft.com/office/drawing/2014/main" id="{79DCCD96-8962-7E4D-927A-F835536BC49F}"/>
              </a:ext>
            </a:extLst>
          </p:cNvPr>
          <p:cNvGrpSpPr/>
          <p:nvPr/>
        </p:nvGrpSpPr>
        <p:grpSpPr>
          <a:xfrm>
            <a:off x="1387772" y="1004035"/>
            <a:ext cx="3299866" cy="3080057"/>
            <a:chOff x="7388993" y="2173644"/>
            <a:chExt cx="3299866" cy="3080057"/>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8491999" y="2201868"/>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a:off x="9801732" y="42407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8460608" y="2338942"/>
              <a:ext cx="211756" cy="338554"/>
            </a:xfrm>
            <a:prstGeom prst="rect">
              <a:avLst/>
            </a:prstGeom>
            <a:noFill/>
          </p:spPr>
          <p:txBody>
            <a:bodyPr wrap="square" rtlCol="0">
              <a:spAutoFit/>
            </a:bodyPr>
            <a:lstStyle/>
            <a:p>
              <a:r>
                <a:rPr lang="en-US" sz="1600" dirty="0"/>
                <a:t>+</a:t>
              </a:r>
              <a:endParaRPr lang="en-US" dirty="0"/>
            </a:p>
          </p:txBody>
        </p:sp>
        <p:sp>
          <p:nvSpPr>
            <p:cNvPr id="60" name="Freeform 12">
              <a:extLst>
                <a:ext uri="{FF2B5EF4-FFF2-40B4-BE49-F238E27FC236}">
                  <a16:creationId xmlns:a16="http://schemas.microsoft.com/office/drawing/2014/main" id="{61E8DF10-CBD3-CE4E-81EA-E70D16840780}"/>
                </a:ext>
              </a:extLst>
            </p:cNvPr>
            <p:cNvSpPr>
              <a:spLocks noChangeAspect="1"/>
            </p:cNvSpPr>
            <p:nvPr/>
          </p:nvSpPr>
          <p:spPr bwMode="auto">
            <a:xfrm>
              <a:off x="9800134" y="28819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 name="TextBox 60">
              <a:extLst>
                <a:ext uri="{FF2B5EF4-FFF2-40B4-BE49-F238E27FC236}">
                  <a16:creationId xmlns:a16="http://schemas.microsoft.com/office/drawing/2014/main" id="{5A00A5FE-4B49-2C46-BADB-D0B84195B97F}"/>
                </a:ext>
              </a:extLst>
            </p:cNvPr>
            <p:cNvSpPr txBox="1"/>
            <p:nvPr/>
          </p:nvSpPr>
          <p:spPr>
            <a:xfrm>
              <a:off x="8487877" y="3011100"/>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7700210" y="2512191"/>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13">
              <a:extLst>
                <a:ext uri="{FF2B5EF4-FFF2-40B4-BE49-F238E27FC236}">
                  <a16:creationId xmlns:a16="http://schemas.microsoft.com/office/drawing/2014/main" id="{AD021C3C-87CA-F344-905B-79EED6AC9255}"/>
                </a:ext>
              </a:extLst>
            </p:cNvPr>
            <p:cNvGrpSpPr>
              <a:grpSpLocks noChangeAspect="1"/>
            </p:cNvGrpSpPr>
            <p:nvPr/>
          </p:nvGrpSpPr>
          <p:grpSpPr bwMode="auto">
            <a:xfrm>
              <a:off x="9793710" y="4164528"/>
              <a:ext cx="152400" cy="152400"/>
              <a:chOff x="1344" y="2064"/>
              <a:chExt cx="192" cy="192"/>
            </a:xfrm>
          </p:grpSpPr>
          <p:sp>
            <p:nvSpPr>
              <p:cNvPr id="64" name="Oval 14">
                <a:extLst>
                  <a:ext uri="{FF2B5EF4-FFF2-40B4-BE49-F238E27FC236}">
                    <a16:creationId xmlns:a16="http://schemas.microsoft.com/office/drawing/2014/main" id="{4E695CA9-834A-3E4E-958E-A251EF4952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5" name="Rectangle 15">
                <a:extLst>
                  <a:ext uri="{FF2B5EF4-FFF2-40B4-BE49-F238E27FC236}">
                    <a16:creationId xmlns:a16="http://schemas.microsoft.com/office/drawing/2014/main" id="{4E5752CE-0AF0-E040-BB66-61E4ECE7F24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6" name="TextBox 65">
              <a:extLst>
                <a:ext uri="{FF2B5EF4-FFF2-40B4-BE49-F238E27FC236}">
                  <a16:creationId xmlns:a16="http://schemas.microsoft.com/office/drawing/2014/main" id="{6DEEA716-6B66-0F4E-93D4-B6513B25B9E6}"/>
                </a:ext>
              </a:extLst>
            </p:cNvPr>
            <p:cNvSpPr txBox="1"/>
            <p:nvPr/>
          </p:nvSpPr>
          <p:spPr>
            <a:xfrm>
              <a:off x="7836775" y="2173644"/>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8157618" y="3198023"/>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9558799" y="2887668"/>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p:nvPr/>
          </p:nvCxnSpPr>
          <p:spPr>
            <a:xfrm>
              <a:off x="8163035" y="4240729"/>
              <a:ext cx="17007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FB5DD4-7D85-9445-B799-9C774674CFAF}"/>
                </a:ext>
              </a:extLst>
            </p:cNvPr>
            <p:cNvCxnSpPr>
              <a:cxnSpLocks/>
            </p:cNvCxnSpPr>
            <p:nvPr/>
          </p:nvCxnSpPr>
          <p:spPr>
            <a:xfrm>
              <a:off x="9876334" y="3591827"/>
              <a:ext cx="0" cy="6489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13">
              <a:extLst>
                <a:ext uri="{FF2B5EF4-FFF2-40B4-BE49-F238E27FC236}">
                  <a16:creationId xmlns:a16="http://schemas.microsoft.com/office/drawing/2014/main" id="{3A923C3B-89E9-414D-AD7B-B337CE91C34C}"/>
                </a:ext>
              </a:extLst>
            </p:cNvPr>
            <p:cNvGrpSpPr>
              <a:grpSpLocks noChangeAspect="1"/>
            </p:cNvGrpSpPr>
            <p:nvPr/>
          </p:nvGrpSpPr>
          <p:grpSpPr bwMode="auto">
            <a:xfrm>
              <a:off x="7645875" y="2435198"/>
              <a:ext cx="152400" cy="152400"/>
              <a:chOff x="1344" y="2064"/>
              <a:chExt cx="192" cy="192"/>
            </a:xfrm>
          </p:grpSpPr>
          <p:sp>
            <p:nvSpPr>
              <p:cNvPr id="72" name="Oval 14">
                <a:extLst>
                  <a:ext uri="{FF2B5EF4-FFF2-40B4-BE49-F238E27FC236}">
                    <a16:creationId xmlns:a16="http://schemas.microsoft.com/office/drawing/2014/main" id="{C40CC1FF-2288-1C4F-BC58-85D2B303635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6B492B55-F945-294D-9472-9888DCBA33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10271871" y="2811468"/>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7" name="TextBox 76">
              <a:extLst>
                <a:ext uri="{FF2B5EF4-FFF2-40B4-BE49-F238E27FC236}">
                  <a16:creationId xmlns:a16="http://schemas.microsoft.com/office/drawing/2014/main" id="{DD951782-924C-6447-8D4C-F35397536015}"/>
                </a:ext>
              </a:extLst>
            </p:cNvPr>
            <p:cNvSpPr txBox="1"/>
            <p:nvPr/>
          </p:nvSpPr>
          <p:spPr>
            <a:xfrm>
              <a:off x="7388993" y="2347503"/>
              <a:ext cx="462013"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78" name="TextBox 77">
              <a:extLst>
                <a:ext uri="{FF2B5EF4-FFF2-40B4-BE49-F238E27FC236}">
                  <a16:creationId xmlns:a16="http://schemas.microsoft.com/office/drawing/2014/main" id="{3B010F6A-2955-E047-A78E-9F57D4B036EF}"/>
                </a:ext>
              </a:extLst>
            </p:cNvPr>
            <p:cNvSpPr txBox="1"/>
            <p:nvPr/>
          </p:nvSpPr>
          <p:spPr>
            <a:xfrm>
              <a:off x="10226846" y="2942665"/>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grpSp>
          <p:nvGrpSpPr>
            <p:cNvPr id="79" name="Group 220">
              <a:extLst>
                <a:ext uri="{FF2B5EF4-FFF2-40B4-BE49-F238E27FC236}">
                  <a16:creationId xmlns:a16="http://schemas.microsoft.com/office/drawing/2014/main" id="{6996E0FA-059F-C147-8051-B8157E9ACABC}"/>
                </a:ext>
              </a:extLst>
            </p:cNvPr>
            <p:cNvGrpSpPr>
              <a:grpSpLocks/>
            </p:cNvGrpSpPr>
            <p:nvPr/>
          </p:nvGrpSpPr>
          <p:grpSpPr bwMode="auto">
            <a:xfrm>
              <a:off x="9800134" y="4948901"/>
              <a:ext cx="152400" cy="304800"/>
              <a:chOff x="3264" y="3072"/>
              <a:chExt cx="96" cy="192"/>
            </a:xfrm>
          </p:grpSpPr>
          <p:sp>
            <p:nvSpPr>
              <p:cNvPr id="80" name="Line 17">
                <a:extLst>
                  <a:ext uri="{FF2B5EF4-FFF2-40B4-BE49-F238E27FC236}">
                    <a16:creationId xmlns:a16="http://schemas.microsoft.com/office/drawing/2014/main" id="{630625D0-2F6D-B74B-ABC4-5E51ECC21A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CE803163-167D-F84B-872D-7E2BE8C9BB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2" name="TextBox 81">
              <a:extLst>
                <a:ext uri="{FF2B5EF4-FFF2-40B4-BE49-F238E27FC236}">
                  <a16:creationId xmlns:a16="http://schemas.microsoft.com/office/drawing/2014/main" id="{A988AAEC-8948-D646-BB6D-E8CE2BB230A8}"/>
                </a:ext>
              </a:extLst>
            </p:cNvPr>
            <p:cNvSpPr txBox="1"/>
            <p:nvPr/>
          </p:nvSpPr>
          <p:spPr>
            <a:xfrm>
              <a:off x="9924158" y="3172739"/>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sp>
          <p:nvSpPr>
            <p:cNvPr id="83" name="TextBox 82">
              <a:extLst>
                <a:ext uri="{FF2B5EF4-FFF2-40B4-BE49-F238E27FC236}">
                  <a16:creationId xmlns:a16="http://schemas.microsoft.com/office/drawing/2014/main" id="{5C0DADCB-1FD6-F845-B94E-37C7642171CE}"/>
                </a:ext>
              </a:extLst>
            </p:cNvPr>
            <p:cNvSpPr txBox="1"/>
            <p:nvPr/>
          </p:nvSpPr>
          <p:spPr>
            <a:xfrm>
              <a:off x="9946110" y="4519565"/>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8157618" y="3198022"/>
              <a:ext cx="0" cy="10607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127" name="TextBox 126">
                <a:extLst>
                  <a:ext uri="{FF2B5EF4-FFF2-40B4-BE49-F238E27FC236}">
                    <a16:creationId xmlns:a16="http://schemas.microsoft.com/office/drawing/2014/main" id="{A0CAF5A2-7310-8D4B-B87C-43A4BFA1207D}"/>
                  </a:ext>
                </a:extLst>
              </p:cNvPr>
              <p:cNvSpPr txBox="1"/>
              <p:nvPr/>
            </p:nvSpPr>
            <p:spPr>
              <a:xfrm>
                <a:off x="1337204" y="4157938"/>
                <a:ext cx="5776842" cy="251655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e>
                    </m:d>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1+</m:t>
                        </m:r>
                        <m:r>
                          <a:rPr lang="en-US" i="1">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endParaRPr lang="en-US" dirty="0"/>
              </a:p>
            </p:txBody>
          </p:sp>
        </mc:Choice>
        <mc:Fallback>
          <p:sp>
            <p:nvSpPr>
              <p:cNvPr id="127" name="TextBox 126">
                <a:extLst>
                  <a:ext uri="{FF2B5EF4-FFF2-40B4-BE49-F238E27FC236}">
                    <a16:creationId xmlns:a16="http://schemas.microsoft.com/office/drawing/2014/main" id="{A0CAF5A2-7310-8D4B-B87C-43A4BFA1207D}"/>
                  </a:ext>
                </a:extLst>
              </p:cNvPr>
              <p:cNvSpPr txBox="1">
                <a:spLocks noRot="1" noChangeAspect="1" noMove="1" noResize="1" noEditPoints="1" noAdjustHandles="1" noChangeArrowheads="1" noChangeShapeType="1" noTextEdit="1"/>
              </p:cNvSpPr>
              <p:nvPr/>
            </p:nvSpPr>
            <p:spPr>
              <a:xfrm>
                <a:off x="1337204" y="4157938"/>
                <a:ext cx="5776842" cy="2516553"/>
              </a:xfrm>
              <a:prstGeom prst="rect">
                <a:avLst/>
              </a:prstGeom>
              <a:blipFill>
                <a:blip r:embed="rId3"/>
                <a:stretch>
                  <a:fillRect l="-658"/>
                </a:stretch>
              </a:blipFill>
            </p:spPr>
            <p:txBody>
              <a:bodyPr/>
              <a:lstStyle/>
              <a:p>
                <a:r>
                  <a:rPr lang="en-US">
                    <a:noFill/>
                  </a:rPr>
                  <a:t> </a:t>
                </a:r>
              </a:p>
            </p:txBody>
          </p:sp>
        </mc:Fallback>
      </mc:AlternateContent>
      <p:sp>
        <p:nvSpPr>
          <p:cNvPr id="129" name="TextBox 128">
            <a:extLst>
              <a:ext uri="{FF2B5EF4-FFF2-40B4-BE49-F238E27FC236}">
                <a16:creationId xmlns:a16="http://schemas.microsoft.com/office/drawing/2014/main" id="{B840C58E-1ADE-8240-9714-17B0B482AE42}"/>
              </a:ext>
            </a:extLst>
          </p:cNvPr>
          <p:cNvSpPr txBox="1"/>
          <p:nvPr/>
        </p:nvSpPr>
        <p:spPr>
          <a:xfrm>
            <a:off x="2698412" y="1507887"/>
            <a:ext cx="345328" cy="369332"/>
          </a:xfrm>
          <a:prstGeom prst="rect">
            <a:avLst/>
          </a:prstGeom>
          <a:noFill/>
        </p:spPr>
        <p:txBody>
          <a:bodyPr wrap="square" rtlCol="0">
            <a:spAutoFit/>
          </a:bodyPr>
          <a:lstStyle/>
          <a:p>
            <a:r>
              <a:rPr lang="en-US" dirty="0"/>
              <a:t>A</a:t>
            </a:r>
          </a:p>
        </p:txBody>
      </p:sp>
      <p:sp>
        <p:nvSpPr>
          <p:cNvPr id="131" name="TextBox 130">
            <a:extLst>
              <a:ext uri="{FF2B5EF4-FFF2-40B4-BE49-F238E27FC236}">
                <a16:creationId xmlns:a16="http://schemas.microsoft.com/office/drawing/2014/main" id="{E63DE585-0C89-B141-ADC5-B67D441B1020}"/>
              </a:ext>
            </a:extLst>
          </p:cNvPr>
          <p:cNvSpPr txBox="1"/>
          <p:nvPr/>
        </p:nvSpPr>
        <p:spPr>
          <a:xfrm>
            <a:off x="7886902" y="1949354"/>
            <a:ext cx="2634682" cy="1500275"/>
          </a:xfrm>
          <a:prstGeom prst="rect">
            <a:avLst/>
          </a:prstGeom>
          <a:noFill/>
        </p:spPr>
        <p:txBody>
          <a:bodyPr wrap="square" rtlCol="0">
            <a:noAutofit/>
          </a:bodyPr>
          <a:lstStyle/>
          <a:p>
            <a:r>
              <a:rPr lang="en-US" dirty="0"/>
              <a:t>Nyquist</a:t>
            </a:r>
          </a:p>
          <a:p>
            <a:pPr marL="742950" lvl="1" indent="-285750">
              <a:buFont typeface="Arial" panose="020B0604020202020204" pitchFamily="34" charset="0"/>
              <a:buChar char="•"/>
            </a:pPr>
            <a:r>
              <a:rPr lang="en-US" dirty="0"/>
              <a:t>Polar plot of AB</a:t>
            </a:r>
          </a:p>
        </p:txBody>
      </p:sp>
    </p:spTree>
    <p:extLst>
      <p:ext uri="{BB962C8B-B14F-4D97-AF65-F5344CB8AC3E}">
        <p14:creationId xmlns:p14="http://schemas.microsoft.com/office/powerpoint/2010/main" val="25793799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Current to voltage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grpSp>
        <p:nvGrpSpPr>
          <p:cNvPr id="8" name="Group 7">
            <a:extLst>
              <a:ext uri="{FF2B5EF4-FFF2-40B4-BE49-F238E27FC236}">
                <a16:creationId xmlns:a16="http://schemas.microsoft.com/office/drawing/2014/main" id="{D1B4CEF0-E333-8944-A99D-8DD0787687E9}"/>
              </a:ext>
            </a:extLst>
          </p:cNvPr>
          <p:cNvGrpSpPr/>
          <p:nvPr/>
        </p:nvGrpSpPr>
        <p:grpSpPr>
          <a:xfrm>
            <a:off x="3811822" y="2554444"/>
            <a:ext cx="4048675" cy="1749111"/>
            <a:chOff x="4494867" y="1596124"/>
            <a:chExt cx="4048675" cy="1749111"/>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6346682" y="1973635"/>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rot="5400000">
              <a:off x="6600625" y="1292543"/>
              <a:ext cx="151790" cy="75895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6315291" y="2110709"/>
              <a:ext cx="211756" cy="338554"/>
            </a:xfrm>
            <a:prstGeom prst="rect">
              <a:avLst/>
            </a:prstGeom>
            <a:noFill/>
          </p:spPr>
          <p:txBody>
            <a:bodyPr wrap="square" rtlCol="0">
              <a:spAutoFit/>
            </a:bodyPr>
            <a:lstStyle/>
            <a:p>
              <a:r>
                <a:rPr lang="en-US" sz="1600" dirty="0"/>
                <a:t>-</a:t>
              </a:r>
              <a:endParaRPr lang="en-US" dirty="0"/>
            </a:p>
          </p:txBody>
        </p:sp>
        <p:sp>
          <p:nvSpPr>
            <p:cNvPr id="61" name="TextBox 60">
              <a:extLst>
                <a:ext uri="{FF2B5EF4-FFF2-40B4-BE49-F238E27FC236}">
                  <a16:creationId xmlns:a16="http://schemas.microsoft.com/office/drawing/2014/main" id="{5A00A5FE-4B49-2C46-BADB-D0B84195B97F}"/>
                </a:ext>
              </a:extLst>
            </p:cNvPr>
            <p:cNvSpPr txBox="1"/>
            <p:nvPr/>
          </p:nvSpPr>
          <p:spPr>
            <a:xfrm>
              <a:off x="6342560" y="2782867"/>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4959981" y="2283958"/>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DEEA716-6B66-0F4E-93D4-B6513B25B9E6}"/>
                </a:ext>
              </a:extLst>
            </p:cNvPr>
            <p:cNvSpPr txBox="1"/>
            <p:nvPr/>
          </p:nvSpPr>
          <p:spPr>
            <a:xfrm>
              <a:off x="4494867" y="2419115"/>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6012301" y="2969790"/>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7413482" y="2659435"/>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a:cxnSpLocks/>
            </p:cNvCxnSpPr>
            <p:nvPr/>
          </p:nvCxnSpPr>
          <p:spPr>
            <a:xfrm>
              <a:off x="5576008" y="1672019"/>
              <a:ext cx="8231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8126554" y="2583235"/>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3B010F6A-2955-E047-A78E-9F57D4B036EF}"/>
                </a:ext>
              </a:extLst>
            </p:cNvPr>
            <p:cNvSpPr txBox="1"/>
            <p:nvPr/>
          </p:nvSpPr>
          <p:spPr>
            <a:xfrm>
              <a:off x="8081529" y="2714432"/>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5582486" y="1674250"/>
              <a:ext cx="0" cy="655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5" name="Group 204">
              <a:extLst>
                <a:ext uri="{FF2B5EF4-FFF2-40B4-BE49-F238E27FC236}">
                  <a16:creationId xmlns:a16="http://schemas.microsoft.com/office/drawing/2014/main" id="{373B6161-842B-2942-9D68-87240F11E93B}"/>
                </a:ext>
              </a:extLst>
            </p:cNvPr>
            <p:cNvGrpSpPr>
              <a:grpSpLocks/>
            </p:cNvGrpSpPr>
            <p:nvPr/>
          </p:nvGrpSpPr>
          <p:grpSpPr bwMode="auto">
            <a:xfrm>
              <a:off x="4810258" y="2273891"/>
              <a:ext cx="304800" cy="762000"/>
              <a:chOff x="3552" y="2400"/>
              <a:chExt cx="192" cy="480"/>
            </a:xfrm>
          </p:grpSpPr>
          <p:sp>
            <p:nvSpPr>
              <p:cNvPr id="95" name="Line 52">
                <a:extLst>
                  <a:ext uri="{FF2B5EF4-FFF2-40B4-BE49-F238E27FC236}">
                    <a16:creationId xmlns:a16="http://schemas.microsoft.com/office/drawing/2014/main" id="{DAEB3D88-F21B-714A-AF72-953B6592E80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53">
                <a:extLst>
                  <a:ext uri="{FF2B5EF4-FFF2-40B4-BE49-F238E27FC236}">
                    <a16:creationId xmlns:a16="http://schemas.microsoft.com/office/drawing/2014/main" id="{7F57B9C2-B1DF-B44F-809C-61B9A4110EA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54">
                <a:extLst>
                  <a:ext uri="{FF2B5EF4-FFF2-40B4-BE49-F238E27FC236}">
                    <a16:creationId xmlns:a16="http://schemas.microsoft.com/office/drawing/2014/main" id="{837F799F-D0EA-5443-B133-909AE8D94218}"/>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5">
                <a:extLst>
                  <a:ext uri="{FF2B5EF4-FFF2-40B4-BE49-F238E27FC236}">
                    <a16:creationId xmlns:a16="http://schemas.microsoft.com/office/drawing/2014/main" id="{4E5647E6-7A20-3B47-A84D-1BC637F70CCA}"/>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56">
                <a:extLst>
                  <a:ext uri="{FF2B5EF4-FFF2-40B4-BE49-F238E27FC236}">
                    <a16:creationId xmlns:a16="http://schemas.microsoft.com/office/drawing/2014/main" id="{C0681D37-2A2F-6B45-8A17-EF0BF26D9B49}"/>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57">
                <a:extLst>
                  <a:ext uri="{FF2B5EF4-FFF2-40B4-BE49-F238E27FC236}">
                    <a16:creationId xmlns:a16="http://schemas.microsoft.com/office/drawing/2014/main" id="{53E9D927-8DCA-6D4A-A7D6-759628CAF3EC}"/>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34" name="Freeform 12">
              <a:extLst>
                <a:ext uri="{FF2B5EF4-FFF2-40B4-BE49-F238E27FC236}">
                  <a16:creationId xmlns:a16="http://schemas.microsoft.com/office/drawing/2014/main" id="{EE981420-C1EE-B844-AC01-398DD4A4B150}"/>
                </a:ext>
              </a:extLst>
            </p:cNvPr>
            <p:cNvSpPr>
              <a:spLocks noChangeAspect="1"/>
            </p:cNvSpPr>
            <p:nvPr/>
          </p:nvSpPr>
          <p:spPr bwMode="auto">
            <a:xfrm>
              <a:off x="5506286" y="22920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5" name="Group 13">
              <a:extLst>
                <a:ext uri="{FF2B5EF4-FFF2-40B4-BE49-F238E27FC236}">
                  <a16:creationId xmlns:a16="http://schemas.microsoft.com/office/drawing/2014/main" id="{D1C3D1CC-4492-6543-8B91-31DC949F820F}"/>
                </a:ext>
              </a:extLst>
            </p:cNvPr>
            <p:cNvGrpSpPr>
              <a:grpSpLocks noChangeAspect="1"/>
            </p:cNvGrpSpPr>
            <p:nvPr/>
          </p:nvGrpSpPr>
          <p:grpSpPr bwMode="auto">
            <a:xfrm>
              <a:off x="5509281" y="2215827"/>
              <a:ext cx="152400" cy="152400"/>
              <a:chOff x="1344" y="2064"/>
              <a:chExt cx="192" cy="192"/>
            </a:xfrm>
          </p:grpSpPr>
          <p:sp>
            <p:nvSpPr>
              <p:cNvPr id="136" name="Oval 14">
                <a:extLst>
                  <a:ext uri="{FF2B5EF4-FFF2-40B4-BE49-F238E27FC236}">
                    <a16:creationId xmlns:a16="http://schemas.microsoft.com/office/drawing/2014/main" id="{0408E16B-4858-BE4F-BBE1-6F09720DEB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7" name="Rectangle 15">
                <a:extLst>
                  <a:ext uri="{FF2B5EF4-FFF2-40B4-BE49-F238E27FC236}">
                    <a16:creationId xmlns:a16="http://schemas.microsoft.com/office/drawing/2014/main" id="{7E734541-5A8B-1A40-BD85-420C199D4E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8" name="Group 220">
              <a:extLst>
                <a:ext uri="{FF2B5EF4-FFF2-40B4-BE49-F238E27FC236}">
                  <a16:creationId xmlns:a16="http://schemas.microsoft.com/office/drawing/2014/main" id="{EA77C2A6-8F80-0449-B1DD-2B6A4E87F0A1}"/>
                </a:ext>
              </a:extLst>
            </p:cNvPr>
            <p:cNvGrpSpPr>
              <a:grpSpLocks/>
            </p:cNvGrpSpPr>
            <p:nvPr/>
          </p:nvGrpSpPr>
          <p:grpSpPr bwMode="auto">
            <a:xfrm>
              <a:off x="5504688" y="3000200"/>
              <a:ext cx="152400" cy="304800"/>
              <a:chOff x="3264" y="3072"/>
              <a:chExt cx="96" cy="192"/>
            </a:xfrm>
          </p:grpSpPr>
          <p:sp>
            <p:nvSpPr>
              <p:cNvPr id="139" name="Line 17">
                <a:extLst>
                  <a:ext uri="{FF2B5EF4-FFF2-40B4-BE49-F238E27FC236}">
                    <a16:creationId xmlns:a16="http://schemas.microsoft.com/office/drawing/2014/main" id="{9037871E-B790-1447-8A07-27F2611473B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Freeform 18">
                <a:extLst>
                  <a:ext uri="{FF2B5EF4-FFF2-40B4-BE49-F238E27FC236}">
                    <a16:creationId xmlns:a16="http://schemas.microsoft.com/office/drawing/2014/main" id="{2525E715-6EAE-0D43-A393-3D1FAF3AFA0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1" name="TextBox 140">
              <a:extLst>
                <a:ext uri="{FF2B5EF4-FFF2-40B4-BE49-F238E27FC236}">
                  <a16:creationId xmlns:a16="http://schemas.microsoft.com/office/drawing/2014/main" id="{726DA802-9BEB-8F43-8CE7-2F7CD1D995A6}"/>
                </a:ext>
              </a:extLst>
            </p:cNvPr>
            <p:cNvSpPr txBox="1"/>
            <p:nvPr/>
          </p:nvSpPr>
          <p:spPr>
            <a:xfrm>
              <a:off x="5650664" y="2570864"/>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grpSp>
          <p:nvGrpSpPr>
            <p:cNvPr id="142" name="Group 220">
              <a:extLst>
                <a:ext uri="{FF2B5EF4-FFF2-40B4-BE49-F238E27FC236}">
                  <a16:creationId xmlns:a16="http://schemas.microsoft.com/office/drawing/2014/main" id="{810ADB51-4C84-B54E-8FB0-04836CA9DE06}"/>
                </a:ext>
              </a:extLst>
            </p:cNvPr>
            <p:cNvGrpSpPr>
              <a:grpSpLocks/>
            </p:cNvGrpSpPr>
            <p:nvPr/>
          </p:nvGrpSpPr>
          <p:grpSpPr bwMode="auto">
            <a:xfrm>
              <a:off x="5932513" y="2965311"/>
              <a:ext cx="152400" cy="304800"/>
              <a:chOff x="3264" y="3072"/>
              <a:chExt cx="96" cy="192"/>
            </a:xfrm>
          </p:grpSpPr>
          <p:sp>
            <p:nvSpPr>
              <p:cNvPr id="143" name="Line 17">
                <a:extLst>
                  <a:ext uri="{FF2B5EF4-FFF2-40B4-BE49-F238E27FC236}">
                    <a16:creationId xmlns:a16="http://schemas.microsoft.com/office/drawing/2014/main" id="{26ED244D-73E5-C946-9C98-CE941469B60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Freeform 18">
                <a:extLst>
                  <a:ext uri="{FF2B5EF4-FFF2-40B4-BE49-F238E27FC236}">
                    <a16:creationId xmlns:a16="http://schemas.microsoft.com/office/drawing/2014/main" id="{85B3B89A-33D8-DF44-A111-67AE362AFCD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5" name="Group 220">
              <a:extLst>
                <a:ext uri="{FF2B5EF4-FFF2-40B4-BE49-F238E27FC236}">
                  <a16:creationId xmlns:a16="http://schemas.microsoft.com/office/drawing/2014/main" id="{D567C175-D3A4-A14F-8FD2-B5A8AEF0246A}"/>
                </a:ext>
              </a:extLst>
            </p:cNvPr>
            <p:cNvGrpSpPr>
              <a:grpSpLocks/>
            </p:cNvGrpSpPr>
            <p:nvPr/>
          </p:nvGrpSpPr>
          <p:grpSpPr bwMode="auto">
            <a:xfrm>
              <a:off x="4895091" y="2963473"/>
              <a:ext cx="152400" cy="304800"/>
              <a:chOff x="3264" y="3072"/>
              <a:chExt cx="96" cy="192"/>
            </a:xfrm>
          </p:grpSpPr>
          <p:sp>
            <p:nvSpPr>
              <p:cNvPr id="146" name="Line 17">
                <a:extLst>
                  <a:ext uri="{FF2B5EF4-FFF2-40B4-BE49-F238E27FC236}">
                    <a16:creationId xmlns:a16="http://schemas.microsoft.com/office/drawing/2014/main" id="{4E412692-F1A6-AC4F-B8B3-AF2A47B84F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Freeform 18">
                <a:extLst>
                  <a:ext uri="{FF2B5EF4-FFF2-40B4-BE49-F238E27FC236}">
                    <a16:creationId xmlns:a16="http://schemas.microsoft.com/office/drawing/2014/main" id="{57A8DB24-6748-BC47-8B5A-6987294550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48" name="Straight Connector 147">
              <a:extLst>
                <a:ext uri="{FF2B5EF4-FFF2-40B4-BE49-F238E27FC236}">
                  <a16:creationId xmlns:a16="http://schemas.microsoft.com/office/drawing/2014/main" id="{8B65EA8C-CD9D-7743-8FA3-3BFFCE0932FA}"/>
                </a:ext>
              </a:extLst>
            </p:cNvPr>
            <p:cNvCxnSpPr>
              <a:cxnSpLocks/>
            </p:cNvCxnSpPr>
            <p:nvPr/>
          </p:nvCxnSpPr>
          <p:spPr>
            <a:xfrm>
              <a:off x="7618773" y="1672019"/>
              <a:ext cx="0" cy="9977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65BDF30-C331-6041-A3DF-8AEC59DE8C5C}"/>
                </a:ext>
              </a:extLst>
            </p:cNvPr>
            <p:cNvCxnSpPr>
              <a:cxnSpLocks/>
            </p:cNvCxnSpPr>
            <p:nvPr/>
          </p:nvCxnSpPr>
          <p:spPr>
            <a:xfrm>
              <a:off x="7028398" y="1670181"/>
              <a:ext cx="601392" cy="1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56475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Oscillation conditions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A0CAF5A2-7310-8D4B-B87C-43A4BFA1207D}"/>
                  </a:ext>
                </a:extLst>
              </p:cNvPr>
              <p:cNvSpPr txBox="1"/>
              <p:nvPr/>
            </p:nvSpPr>
            <p:spPr>
              <a:xfrm>
                <a:off x="514124" y="4018210"/>
                <a:ext cx="3897093" cy="1223546"/>
              </a:xfrm>
              <a:prstGeom prst="rect">
                <a:avLst/>
              </a:prstGeom>
              <a:noFill/>
            </p:spPr>
            <p:txBody>
              <a:bodyPr wrap="square" rtlCol="0">
                <a:noAutofit/>
              </a:bodyPr>
              <a:lstStyle/>
              <a:p>
                <a:pPr marL="285750" indent="-285750">
                  <a:buFont typeface="Arial" panose="020B0604020202020204" pitchFamily="34" charset="0"/>
                  <a:buChar char="•"/>
                </a:pPr>
                <a:r>
                  <a:rPr lang="en-US" dirty="0"/>
                  <a:t>Oscillation: </a:t>
                </a: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=1∠180</m:t>
                    </m:r>
                  </m:oMath>
                </a14:m>
                <a:endParaRPr lang="en-US" dirty="0"/>
              </a:p>
            </p:txBody>
          </p:sp>
        </mc:Choice>
        <mc:Fallback xmlns="">
          <p:sp>
            <p:nvSpPr>
              <p:cNvPr id="127" name="TextBox 126">
                <a:extLst>
                  <a:ext uri="{FF2B5EF4-FFF2-40B4-BE49-F238E27FC236}">
                    <a16:creationId xmlns:a16="http://schemas.microsoft.com/office/drawing/2014/main" id="{A0CAF5A2-7310-8D4B-B87C-43A4BFA1207D}"/>
                  </a:ext>
                </a:extLst>
              </p:cNvPr>
              <p:cNvSpPr txBox="1">
                <a:spLocks noRot="1" noChangeAspect="1" noMove="1" noResize="1" noEditPoints="1" noAdjustHandles="1" noChangeArrowheads="1" noChangeShapeType="1" noTextEdit="1"/>
              </p:cNvSpPr>
              <p:nvPr/>
            </p:nvSpPr>
            <p:spPr>
              <a:xfrm>
                <a:off x="514124" y="4018210"/>
                <a:ext cx="3897093" cy="1223546"/>
              </a:xfrm>
              <a:prstGeom prst="rect">
                <a:avLst/>
              </a:prstGeom>
              <a:blipFill>
                <a:blip r:embed="rId3"/>
                <a:stretch>
                  <a:fillRect l="-974" t="-2062"/>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7907497C-586E-4F41-B45A-CD4880D146CB}"/>
              </a:ext>
            </a:extLst>
          </p:cNvPr>
          <p:cNvGrpSpPr/>
          <p:nvPr/>
        </p:nvGrpSpPr>
        <p:grpSpPr>
          <a:xfrm>
            <a:off x="632555" y="1361135"/>
            <a:ext cx="3240273" cy="1914799"/>
            <a:chOff x="724108" y="1872392"/>
            <a:chExt cx="3240273" cy="1914799"/>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1767521" y="1872392"/>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a:cxnSpLocks/>
            </p:cNvCxnSpPr>
            <p:nvPr/>
          </p:nvCxnSpPr>
          <p:spPr>
            <a:xfrm>
              <a:off x="1292253" y="2481992"/>
              <a:ext cx="47526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2834321" y="2558192"/>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a:cxnSpLocks/>
            </p:cNvCxnSpPr>
            <p:nvPr/>
          </p:nvCxnSpPr>
          <p:spPr>
            <a:xfrm>
              <a:off x="1203875" y="3688877"/>
              <a:ext cx="69528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FB5DD4-7D85-9445-B799-9C774674CFAF}"/>
                </a:ext>
              </a:extLst>
            </p:cNvPr>
            <p:cNvCxnSpPr>
              <a:cxnSpLocks/>
            </p:cNvCxnSpPr>
            <p:nvPr/>
          </p:nvCxnSpPr>
          <p:spPr>
            <a:xfrm>
              <a:off x="3261584" y="2563496"/>
              <a:ext cx="0" cy="10004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3547393" y="2481992"/>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3B010F6A-2955-E047-A78E-9F57D4B036EF}"/>
                </a:ext>
              </a:extLst>
            </p:cNvPr>
            <p:cNvSpPr txBox="1"/>
            <p:nvPr/>
          </p:nvSpPr>
          <p:spPr>
            <a:xfrm>
              <a:off x="3502368" y="2613189"/>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flipH="1">
              <a:off x="1203875" y="2558192"/>
              <a:ext cx="12192" cy="1130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B840C58E-1ADE-8240-9714-17B0B482AE42}"/>
                </a:ext>
              </a:extLst>
            </p:cNvPr>
            <p:cNvSpPr txBox="1"/>
            <p:nvPr/>
          </p:nvSpPr>
          <p:spPr>
            <a:xfrm>
              <a:off x="1995536" y="2340468"/>
              <a:ext cx="345328" cy="369332"/>
            </a:xfrm>
            <a:prstGeom prst="rect">
              <a:avLst/>
            </a:prstGeom>
            <a:noFill/>
          </p:spPr>
          <p:txBody>
            <a:bodyPr wrap="square" rtlCol="0">
              <a:spAutoFit/>
            </a:bodyPr>
            <a:lstStyle/>
            <a:p>
              <a:r>
                <a:rPr lang="en-US" dirty="0"/>
                <a:t>A</a:t>
              </a:r>
            </a:p>
          </p:txBody>
        </p:sp>
        <p:sp>
          <p:nvSpPr>
            <p:cNvPr id="5" name="Rectangle 4">
              <a:extLst>
                <a:ext uri="{FF2B5EF4-FFF2-40B4-BE49-F238E27FC236}">
                  <a16:creationId xmlns:a16="http://schemas.microsoft.com/office/drawing/2014/main" id="{D2B7A23D-616C-894F-B883-D0A8058BD8C4}"/>
                </a:ext>
              </a:extLst>
            </p:cNvPr>
            <p:cNvSpPr/>
            <p:nvPr/>
          </p:nvSpPr>
          <p:spPr>
            <a:xfrm>
              <a:off x="1911349" y="3340608"/>
              <a:ext cx="953771" cy="44658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8B8B5218-90C0-524A-A2A5-EEAC5B0DCB65}"/>
                </a:ext>
              </a:extLst>
            </p:cNvPr>
            <p:cNvSpPr txBox="1"/>
            <p:nvPr/>
          </p:nvSpPr>
          <p:spPr>
            <a:xfrm>
              <a:off x="2208896" y="3346308"/>
              <a:ext cx="345328"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1D5C99-41AF-684A-B866-3D43D3E3015F}"/>
                    </a:ext>
                  </a:extLst>
                </p:cNvPr>
                <p:cNvSpPr txBox="1"/>
                <p:nvPr/>
              </p:nvSpPr>
              <p:spPr>
                <a:xfrm>
                  <a:off x="953939" y="2285134"/>
                  <a:ext cx="4998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501D5C99-41AF-684A-B866-3D43D3E3015F}"/>
                    </a:ext>
                  </a:extLst>
                </p:cNvPr>
                <p:cNvSpPr txBox="1">
                  <a:spLocks noRot="1" noChangeAspect="1" noMove="1" noResize="1" noEditPoints="1" noAdjustHandles="1" noChangeArrowheads="1" noChangeShapeType="1" noTextEdit="1"/>
                </p:cNvSpPr>
                <p:nvPr/>
              </p:nvSpPr>
              <p:spPr>
                <a:xfrm>
                  <a:off x="953939" y="2285134"/>
                  <a:ext cx="499872" cy="369332"/>
                </a:xfrm>
                <a:prstGeom prst="rect">
                  <a:avLst/>
                </a:prstGeom>
                <a:blipFill>
                  <a:blip r:embed="rId4"/>
                  <a:stretch>
                    <a:fillRect b="-3333"/>
                  </a:stretch>
                </a:blipFill>
              </p:spPr>
              <p:txBody>
                <a:bodyPr/>
                <a:lstStyle/>
                <a:p>
                  <a:r>
                    <a:rPr lang="en-US">
                      <a:noFill/>
                    </a:rPr>
                    <a:t> </a:t>
                  </a:r>
                </a:p>
              </p:txBody>
            </p:sp>
          </mc:Fallback>
        </mc:AlternateContent>
        <p:grpSp>
          <p:nvGrpSpPr>
            <p:cNvPr id="95" name="Group 220">
              <a:extLst>
                <a:ext uri="{FF2B5EF4-FFF2-40B4-BE49-F238E27FC236}">
                  <a16:creationId xmlns:a16="http://schemas.microsoft.com/office/drawing/2014/main" id="{97A21D20-0FFD-564F-958E-4E93AEEDC31B}"/>
                </a:ext>
              </a:extLst>
            </p:cNvPr>
            <p:cNvGrpSpPr>
              <a:grpSpLocks/>
            </p:cNvGrpSpPr>
            <p:nvPr/>
          </p:nvGrpSpPr>
          <p:grpSpPr bwMode="auto">
            <a:xfrm>
              <a:off x="724108" y="2486942"/>
              <a:ext cx="152400" cy="304800"/>
              <a:chOff x="3264" y="3072"/>
              <a:chExt cx="96" cy="192"/>
            </a:xfrm>
          </p:grpSpPr>
          <p:sp>
            <p:nvSpPr>
              <p:cNvPr id="122" name="Line 17">
                <a:extLst>
                  <a:ext uri="{FF2B5EF4-FFF2-40B4-BE49-F238E27FC236}">
                    <a16:creationId xmlns:a16="http://schemas.microsoft.com/office/drawing/2014/main" id="{14A38613-4D8F-6B43-B4F5-6590523231D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8">
                <a:extLst>
                  <a:ext uri="{FF2B5EF4-FFF2-40B4-BE49-F238E27FC236}">
                    <a16:creationId xmlns:a16="http://schemas.microsoft.com/office/drawing/2014/main" id="{D7ADE7BC-EC9D-8D4E-AF38-01A6404FBA1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2C91BEAD-0B82-0747-A535-4D4A3DA883AD}"/>
                </a:ext>
              </a:extLst>
            </p:cNvPr>
            <p:cNvCxnSpPr>
              <a:cxnSpLocks/>
            </p:cNvCxnSpPr>
            <p:nvPr/>
          </p:nvCxnSpPr>
          <p:spPr>
            <a:xfrm>
              <a:off x="792505" y="2494184"/>
              <a:ext cx="32286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CBB1CBE-2494-5942-88DF-1F4457C3E42B}"/>
                </a:ext>
              </a:extLst>
            </p:cNvPr>
            <p:cNvSpPr txBox="1"/>
            <p:nvPr/>
          </p:nvSpPr>
          <p:spPr>
            <a:xfrm>
              <a:off x="1229654" y="2478955"/>
              <a:ext cx="237634" cy="369332"/>
            </a:xfrm>
            <a:prstGeom prst="rect">
              <a:avLst/>
            </a:prstGeom>
            <a:noFill/>
          </p:spPr>
          <p:txBody>
            <a:bodyPr wrap="square" rtlCol="0">
              <a:spAutoFit/>
            </a:bodyPr>
            <a:lstStyle/>
            <a:p>
              <a:r>
                <a:rPr lang="en-US" dirty="0"/>
                <a:t>-</a:t>
              </a:r>
            </a:p>
          </p:txBody>
        </p:sp>
        <p:cxnSp>
          <p:nvCxnSpPr>
            <p:cNvPr id="132" name="Straight Connector 131">
              <a:extLst>
                <a:ext uri="{FF2B5EF4-FFF2-40B4-BE49-F238E27FC236}">
                  <a16:creationId xmlns:a16="http://schemas.microsoft.com/office/drawing/2014/main" id="{A514C2E9-4CFE-C145-A22F-9B056850967B}"/>
                </a:ext>
              </a:extLst>
            </p:cNvPr>
            <p:cNvCxnSpPr>
              <a:cxnSpLocks/>
            </p:cNvCxnSpPr>
            <p:nvPr/>
          </p:nvCxnSpPr>
          <p:spPr>
            <a:xfrm>
              <a:off x="2865120" y="3563899"/>
              <a:ext cx="3964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3" name="TextBox 152">
                <a:extLst>
                  <a:ext uri="{FF2B5EF4-FFF2-40B4-BE49-F238E27FC236}">
                    <a16:creationId xmlns:a16="http://schemas.microsoft.com/office/drawing/2014/main" id="{3FD24B57-015D-E24D-BF23-489E00DDCA7B}"/>
                  </a:ext>
                </a:extLst>
              </p:cNvPr>
              <p:cNvSpPr txBox="1"/>
              <p:nvPr/>
            </p:nvSpPr>
            <p:spPr>
              <a:xfrm>
                <a:off x="7685916" y="4106331"/>
                <a:ext cx="4263690" cy="1223546"/>
              </a:xfrm>
              <a:prstGeom prst="rect">
                <a:avLst/>
              </a:prstGeom>
              <a:noFill/>
            </p:spPr>
            <p:txBody>
              <a:bodyPr wrap="square" rtlCol="0">
                <a:noAutofit/>
              </a:bodyPr>
              <a:lstStyle/>
              <a:p>
                <a:pPr marL="285750" indent="-285750">
                  <a:buFont typeface="Arial" panose="020B0604020202020204" pitchFamily="34" charset="0"/>
                  <a:buChar char="•"/>
                </a:pPr>
                <a:r>
                  <a:rPr lang="en-US" dirty="0"/>
                  <a:t>Oscillation: </a:t>
                </a: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=1∠0</m:t>
                    </m:r>
                  </m:oMath>
                </a14:m>
                <a:endParaRPr lang="en-US" dirty="0"/>
              </a:p>
            </p:txBody>
          </p:sp>
        </mc:Choice>
        <mc:Fallback xmlns="">
          <p:sp>
            <p:nvSpPr>
              <p:cNvPr id="153" name="TextBox 152">
                <a:extLst>
                  <a:ext uri="{FF2B5EF4-FFF2-40B4-BE49-F238E27FC236}">
                    <a16:creationId xmlns:a16="http://schemas.microsoft.com/office/drawing/2014/main" id="{3FD24B57-015D-E24D-BF23-489E00DDCA7B}"/>
                  </a:ext>
                </a:extLst>
              </p:cNvPr>
              <p:cNvSpPr txBox="1">
                <a:spLocks noRot="1" noChangeAspect="1" noMove="1" noResize="1" noEditPoints="1" noAdjustHandles="1" noChangeArrowheads="1" noChangeShapeType="1" noTextEdit="1"/>
              </p:cNvSpPr>
              <p:nvPr/>
            </p:nvSpPr>
            <p:spPr>
              <a:xfrm>
                <a:off x="7685916" y="4106331"/>
                <a:ext cx="4263690" cy="1223546"/>
              </a:xfrm>
              <a:prstGeom prst="rect">
                <a:avLst/>
              </a:prstGeom>
              <a:blipFill>
                <a:blip r:embed="rId5"/>
                <a:stretch>
                  <a:fillRect l="-1190" t="-2062"/>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527ACAC4-75EC-2C49-9D0F-B898467B1A52}"/>
              </a:ext>
            </a:extLst>
          </p:cNvPr>
          <p:cNvGrpSpPr/>
          <p:nvPr/>
        </p:nvGrpSpPr>
        <p:grpSpPr>
          <a:xfrm>
            <a:off x="7949184" y="1347216"/>
            <a:ext cx="2836621" cy="2049176"/>
            <a:chOff x="7949184" y="1347216"/>
            <a:chExt cx="2836621" cy="2049176"/>
          </a:xfrm>
        </p:grpSpPr>
        <p:sp>
          <p:nvSpPr>
            <p:cNvPr id="133" name="Freeform 43">
              <a:extLst>
                <a:ext uri="{FF2B5EF4-FFF2-40B4-BE49-F238E27FC236}">
                  <a16:creationId xmlns:a16="http://schemas.microsoft.com/office/drawing/2014/main" id="{B104CDFC-DFB8-A343-8811-D934DE502D10}"/>
                </a:ext>
              </a:extLst>
            </p:cNvPr>
            <p:cNvSpPr>
              <a:spLocks/>
            </p:cNvSpPr>
            <p:nvPr/>
          </p:nvSpPr>
          <p:spPr bwMode="auto">
            <a:xfrm>
              <a:off x="8588945" y="2024792"/>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34" name="Straight Connector 133">
              <a:extLst>
                <a:ext uri="{FF2B5EF4-FFF2-40B4-BE49-F238E27FC236}">
                  <a16:creationId xmlns:a16="http://schemas.microsoft.com/office/drawing/2014/main" id="{F578B7B3-0822-9B48-9AF0-90E0B71FE597}"/>
                </a:ext>
              </a:extLst>
            </p:cNvPr>
            <p:cNvCxnSpPr>
              <a:cxnSpLocks/>
            </p:cNvCxnSpPr>
            <p:nvPr/>
          </p:nvCxnSpPr>
          <p:spPr>
            <a:xfrm>
              <a:off x="7949184" y="2366168"/>
              <a:ext cx="6397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34211801-72AF-144A-B7F9-15DC26D3A764}"/>
                </a:ext>
              </a:extLst>
            </p:cNvPr>
            <p:cNvCxnSpPr/>
            <p:nvPr/>
          </p:nvCxnSpPr>
          <p:spPr>
            <a:xfrm>
              <a:off x="9655745" y="2710592"/>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5466EC47-3619-A44D-8436-E201387985B1}"/>
                </a:ext>
              </a:extLst>
            </p:cNvPr>
            <p:cNvCxnSpPr>
              <a:cxnSpLocks/>
            </p:cNvCxnSpPr>
            <p:nvPr/>
          </p:nvCxnSpPr>
          <p:spPr>
            <a:xfrm>
              <a:off x="8256872" y="2975555"/>
              <a:ext cx="3476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293B301-6109-EB4C-8E1B-71D333A2FD88}"/>
                </a:ext>
              </a:extLst>
            </p:cNvPr>
            <p:cNvCxnSpPr>
              <a:cxnSpLocks/>
            </p:cNvCxnSpPr>
            <p:nvPr/>
          </p:nvCxnSpPr>
          <p:spPr>
            <a:xfrm>
              <a:off x="9916493" y="1550379"/>
              <a:ext cx="0" cy="11701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54FCD752-3F26-D64F-829A-A3420C06D822}"/>
                </a:ext>
              </a:extLst>
            </p:cNvPr>
            <p:cNvGrpSpPr>
              <a:grpSpLocks noChangeAspect="1"/>
            </p:cNvGrpSpPr>
            <p:nvPr/>
          </p:nvGrpSpPr>
          <p:grpSpPr bwMode="auto">
            <a:xfrm>
              <a:off x="10368817" y="2634392"/>
              <a:ext cx="152400" cy="152400"/>
              <a:chOff x="1344" y="2064"/>
              <a:chExt cx="192" cy="192"/>
            </a:xfrm>
          </p:grpSpPr>
          <p:sp>
            <p:nvSpPr>
              <p:cNvPr id="139" name="Oval 14">
                <a:extLst>
                  <a:ext uri="{FF2B5EF4-FFF2-40B4-BE49-F238E27FC236}">
                    <a16:creationId xmlns:a16="http://schemas.microsoft.com/office/drawing/2014/main" id="{207AE696-261B-7C40-ADAB-BC62AE64703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4B2B52DE-1B98-D343-B32A-6111040E02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1" name="TextBox 140">
              <a:extLst>
                <a:ext uri="{FF2B5EF4-FFF2-40B4-BE49-F238E27FC236}">
                  <a16:creationId xmlns:a16="http://schemas.microsoft.com/office/drawing/2014/main" id="{774DCA95-0D1D-F242-A058-178AC195C7F5}"/>
                </a:ext>
              </a:extLst>
            </p:cNvPr>
            <p:cNvSpPr txBox="1"/>
            <p:nvPr/>
          </p:nvSpPr>
          <p:spPr>
            <a:xfrm>
              <a:off x="10323792" y="2765589"/>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142" name="Straight Connector 141">
              <a:extLst>
                <a:ext uri="{FF2B5EF4-FFF2-40B4-BE49-F238E27FC236}">
                  <a16:creationId xmlns:a16="http://schemas.microsoft.com/office/drawing/2014/main" id="{2AF2690B-BC6E-8741-8FF3-21DB73110664}"/>
                </a:ext>
              </a:extLst>
            </p:cNvPr>
            <p:cNvCxnSpPr>
              <a:cxnSpLocks/>
            </p:cNvCxnSpPr>
            <p:nvPr/>
          </p:nvCxnSpPr>
          <p:spPr>
            <a:xfrm>
              <a:off x="7954905" y="1552219"/>
              <a:ext cx="0" cy="8013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D09CDED5-98C8-F043-B0B0-E597CB4C30BF}"/>
                </a:ext>
              </a:extLst>
            </p:cNvPr>
            <p:cNvSpPr txBox="1"/>
            <p:nvPr/>
          </p:nvSpPr>
          <p:spPr>
            <a:xfrm>
              <a:off x="8816960" y="2492868"/>
              <a:ext cx="345328" cy="369332"/>
            </a:xfrm>
            <a:prstGeom prst="rect">
              <a:avLst/>
            </a:prstGeom>
            <a:noFill/>
          </p:spPr>
          <p:txBody>
            <a:bodyPr wrap="square" rtlCol="0">
              <a:spAutoFit/>
            </a:bodyPr>
            <a:lstStyle/>
            <a:p>
              <a:r>
                <a:rPr lang="en-US" dirty="0"/>
                <a:t>A</a:t>
              </a:r>
            </a:p>
          </p:txBody>
        </p:sp>
        <p:sp>
          <p:nvSpPr>
            <p:cNvPr id="144" name="Rectangle 143">
              <a:extLst>
                <a:ext uri="{FF2B5EF4-FFF2-40B4-BE49-F238E27FC236}">
                  <a16:creationId xmlns:a16="http://schemas.microsoft.com/office/drawing/2014/main" id="{D27FAEAD-CF0B-6F4C-847B-3E70D9D80DEA}"/>
                </a:ext>
              </a:extLst>
            </p:cNvPr>
            <p:cNvSpPr/>
            <p:nvPr/>
          </p:nvSpPr>
          <p:spPr>
            <a:xfrm>
              <a:off x="8354821" y="1347216"/>
              <a:ext cx="953771" cy="44658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TextBox 144">
              <a:extLst>
                <a:ext uri="{FF2B5EF4-FFF2-40B4-BE49-F238E27FC236}">
                  <a16:creationId xmlns:a16="http://schemas.microsoft.com/office/drawing/2014/main" id="{174198B3-2745-4A42-9E22-B9B53C533B7B}"/>
                </a:ext>
              </a:extLst>
            </p:cNvPr>
            <p:cNvSpPr txBox="1"/>
            <p:nvPr/>
          </p:nvSpPr>
          <p:spPr>
            <a:xfrm>
              <a:off x="8652368" y="1352916"/>
              <a:ext cx="345328" cy="369332"/>
            </a:xfrm>
            <a:prstGeom prst="rect">
              <a:avLst/>
            </a:prstGeom>
            <a:noFill/>
          </p:spPr>
          <p:txBody>
            <a:bodyPr wrap="square" rtlCol="0">
              <a:spAutoFit/>
            </a:bodyPr>
            <a:lstStyle/>
            <a:p>
              <a:r>
                <a:rPr lang="en-US" dirty="0"/>
                <a:t>B</a:t>
              </a:r>
            </a:p>
          </p:txBody>
        </p:sp>
        <p:cxnSp>
          <p:nvCxnSpPr>
            <p:cNvPr id="152" name="Straight Connector 151">
              <a:extLst>
                <a:ext uri="{FF2B5EF4-FFF2-40B4-BE49-F238E27FC236}">
                  <a16:creationId xmlns:a16="http://schemas.microsoft.com/office/drawing/2014/main" id="{EF629358-DA79-FF41-8A0C-C8F4F9607F41}"/>
                </a:ext>
              </a:extLst>
            </p:cNvPr>
            <p:cNvCxnSpPr>
              <a:cxnSpLocks/>
            </p:cNvCxnSpPr>
            <p:nvPr/>
          </p:nvCxnSpPr>
          <p:spPr>
            <a:xfrm>
              <a:off x="9308592" y="1558315"/>
              <a:ext cx="6035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2ABFC0A2-A3B0-D64D-9EC9-87ECE9AF3723}"/>
                </a:ext>
              </a:extLst>
            </p:cNvPr>
            <p:cNvSpPr txBox="1"/>
            <p:nvPr/>
          </p:nvSpPr>
          <p:spPr>
            <a:xfrm>
              <a:off x="8579414" y="2181113"/>
              <a:ext cx="237634" cy="369332"/>
            </a:xfrm>
            <a:prstGeom prst="rect">
              <a:avLst/>
            </a:prstGeom>
            <a:noFill/>
          </p:spPr>
          <p:txBody>
            <a:bodyPr wrap="square" rtlCol="0">
              <a:spAutoFit/>
            </a:bodyPr>
            <a:lstStyle/>
            <a:p>
              <a:r>
                <a:rPr lang="en-US" dirty="0"/>
                <a:t>+</a:t>
              </a:r>
            </a:p>
          </p:txBody>
        </p:sp>
        <p:sp>
          <p:nvSpPr>
            <p:cNvPr id="175" name="TextBox 174">
              <a:extLst>
                <a:ext uri="{FF2B5EF4-FFF2-40B4-BE49-F238E27FC236}">
                  <a16:creationId xmlns:a16="http://schemas.microsoft.com/office/drawing/2014/main" id="{CAD6D539-D2DB-EB4F-B98F-2214291EB37F}"/>
                </a:ext>
              </a:extLst>
            </p:cNvPr>
            <p:cNvSpPr txBox="1"/>
            <p:nvPr/>
          </p:nvSpPr>
          <p:spPr>
            <a:xfrm>
              <a:off x="8573318" y="2784617"/>
              <a:ext cx="237634" cy="369332"/>
            </a:xfrm>
            <a:prstGeom prst="rect">
              <a:avLst/>
            </a:prstGeom>
            <a:noFill/>
          </p:spPr>
          <p:txBody>
            <a:bodyPr wrap="square" rtlCol="0">
              <a:spAutoFit/>
            </a:bodyPr>
            <a:lstStyle/>
            <a:p>
              <a:r>
                <a:rPr lang="en-US" dirty="0"/>
                <a:t>-</a:t>
              </a:r>
            </a:p>
          </p:txBody>
        </p:sp>
        <p:cxnSp>
          <p:nvCxnSpPr>
            <p:cNvPr id="179" name="Straight Connector 178">
              <a:extLst>
                <a:ext uri="{FF2B5EF4-FFF2-40B4-BE49-F238E27FC236}">
                  <a16:creationId xmlns:a16="http://schemas.microsoft.com/office/drawing/2014/main" id="{40321108-C07A-7D46-B636-1D3B81055096}"/>
                </a:ext>
              </a:extLst>
            </p:cNvPr>
            <p:cNvCxnSpPr>
              <a:cxnSpLocks/>
            </p:cNvCxnSpPr>
            <p:nvPr/>
          </p:nvCxnSpPr>
          <p:spPr>
            <a:xfrm>
              <a:off x="7949184" y="1552219"/>
              <a:ext cx="3964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0" name="Group 220">
              <a:extLst>
                <a:ext uri="{FF2B5EF4-FFF2-40B4-BE49-F238E27FC236}">
                  <a16:creationId xmlns:a16="http://schemas.microsoft.com/office/drawing/2014/main" id="{408E366E-CBA5-E741-A666-A8CE9ECD71B7}"/>
                </a:ext>
              </a:extLst>
            </p:cNvPr>
            <p:cNvGrpSpPr>
              <a:grpSpLocks/>
            </p:cNvGrpSpPr>
            <p:nvPr/>
          </p:nvGrpSpPr>
          <p:grpSpPr bwMode="auto">
            <a:xfrm>
              <a:off x="8180832" y="2962656"/>
              <a:ext cx="152400" cy="304800"/>
              <a:chOff x="3264" y="3072"/>
              <a:chExt cx="96" cy="192"/>
            </a:xfrm>
          </p:grpSpPr>
          <p:sp>
            <p:nvSpPr>
              <p:cNvPr id="181" name="Line 17">
                <a:extLst>
                  <a:ext uri="{FF2B5EF4-FFF2-40B4-BE49-F238E27FC236}">
                    <a16:creationId xmlns:a16="http://schemas.microsoft.com/office/drawing/2014/main" id="{DE488894-D16D-394A-9600-53A1BC1368B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Freeform 18">
                <a:extLst>
                  <a:ext uri="{FF2B5EF4-FFF2-40B4-BE49-F238E27FC236}">
                    <a16:creationId xmlns:a16="http://schemas.microsoft.com/office/drawing/2014/main" id="{1C4C55CE-B40C-3A45-B45C-29910496424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Tree>
    <p:extLst>
      <p:ext uri="{BB962C8B-B14F-4D97-AF65-F5344CB8AC3E}">
        <p14:creationId xmlns:p14="http://schemas.microsoft.com/office/powerpoint/2010/main" val="25778909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62103" y="123590"/>
            <a:ext cx="10515600" cy="869909"/>
          </a:xfrm>
        </p:spPr>
        <p:txBody>
          <a:bodyPr/>
          <a:lstStyle/>
          <a:p>
            <a:pPr algn="ctr"/>
            <a:r>
              <a:rPr lang="en-US" dirty="0"/>
              <a:t>Some filter transfer functions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75</a:t>
            </a:fld>
            <a:endParaRPr lang="en-US"/>
          </a:p>
        </p:txBody>
      </p:sp>
      <p:grpSp>
        <p:nvGrpSpPr>
          <p:cNvPr id="12" name="Group 11">
            <a:extLst>
              <a:ext uri="{FF2B5EF4-FFF2-40B4-BE49-F238E27FC236}">
                <a16:creationId xmlns:a16="http://schemas.microsoft.com/office/drawing/2014/main" id="{47DD92DC-4CE5-2E47-8F7A-E35D231D717B}"/>
              </a:ext>
            </a:extLst>
          </p:cNvPr>
          <p:cNvGrpSpPr/>
          <p:nvPr/>
        </p:nvGrpSpPr>
        <p:grpSpPr>
          <a:xfrm>
            <a:off x="1137261" y="1488636"/>
            <a:ext cx="1899609" cy="2955202"/>
            <a:chOff x="718763" y="1947677"/>
            <a:chExt cx="1899609" cy="2955202"/>
          </a:xfrm>
        </p:grpSpPr>
        <p:sp>
          <p:nvSpPr>
            <p:cNvPr id="179" name="TextBox 178">
              <a:extLst>
                <a:ext uri="{FF2B5EF4-FFF2-40B4-BE49-F238E27FC236}">
                  <a16:creationId xmlns:a16="http://schemas.microsoft.com/office/drawing/2014/main" id="{4AAED862-24AE-674F-BF88-3048631E0A9B}"/>
                </a:ext>
              </a:extLst>
            </p:cNvPr>
            <p:cNvSpPr txBox="1"/>
            <p:nvPr/>
          </p:nvSpPr>
          <p:spPr>
            <a:xfrm>
              <a:off x="718763" y="1947677"/>
              <a:ext cx="1802296" cy="369332"/>
            </a:xfrm>
            <a:prstGeom prst="rect">
              <a:avLst/>
            </a:prstGeom>
            <a:noFill/>
          </p:spPr>
          <p:txBody>
            <a:bodyPr wrap="square" rtlCol="0">
              <a:spAutoFit/>
            </a:bodyPr>
            <a:lstStyle/>
            <a:p>
              <a:r>
                <a:rPr lang="en-US" dirty="0"/>
                <a:t>High pass</a:t>
              </a:r>
            </a:p>
          </p:txBody>
        </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5" name="TextBox 254">
              <a:extLst>
                <a:ext uri="{FF2B5EF4-FFF2-40B4-BE49-F238E27FC236}">
                  <a16:creationId xmlns:a16="http://schemas.microsoft.com/office/drawing/2014/main" id="{32E6B35D-BCAE-384E-8E9F-735CDDE101B2}"/>
                </a:ext>
              </a:extLst>
            </p:cNvPr>
            <p:cNvSpPr txBox="1"/>
            <p:nvPr/>
          </p:nvSpPr>
          <p:spPr>
            <a:xfrm>
              <a:off x="1261109" y="2317009"/>
              <a:ext cx="1015003" cy="338554"/>
            </a:xfrm>
            <a:prstGeom prst="rect">
              <a:avLst/>
            </a:prstGeom>
            <a:noFill/>
          </p:spPr>
          <p:txBody>
            <a:bodyPr wrap="square" rtlCol="0">
              <a:spAutoFit/>
            </a:bodyPr>
            <a:lstStyle/>
            <a:p>
              <a:r>
                <a:rPr lang="en-US" sz="1600" dirty="0"/>
                <a:t>C</a:t>
              </a:r>
              <a:endParaRPr lang="en-US" baseline="-25000" dirty="0"/>
            </a:p>
          </p:txBody>
        </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1771646" y="28047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1764355" y="3496657"/>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1422477" y="3043406"/>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946953" y="4063803"/>
                  <a:ext cx="1671419" cy="8390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den>
                            </m:f>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946953" y="4063803"/>
                  <a:ext cx="1671419" cy="839076"/>
                </a:xfrm>
                <a:prstGeom prst="rect">
                  <a:avLst/>
                </a:prstGeom>
                <a:blipFill>
                  <a:blip r:embed="rId2"/>
                  <a:stretch>
                    <a:fillRect b="-606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1F03EC-047A-E146-9533-9F398C32E19E}"/>
                </a:ext>
              </a:extLst>
            </p:cNvPr>
            <p:cNvCxnSpPr>
              <a:cxnSpLocks/>
            </p:cNvCxnSpPr>
            <p:nvPr/>
          </p:nvCxnSpPr>
          <p:spPr>
            <a:xfrm>
              <a:off x="1822591" y="28148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4" name="Group 13">
              <a:extLst>
                <a:ext uri="{FF2B5EF4-FFF2-40B4-BE49-F238E27FC236}">
                  <a16:creationId xmlns:a16="http://schemas.microsoft.com/office/drawing/2014/main" id="{ABAA0466-4BCA-E744-8F58-37A1060CA5AA}"/>
                </a:ext>
              </a:extLst>
            </p:cNvPr>
            <p:cNvGrpSpPr>
              <a:grpSpLocks noChangeAspect="1"/>
            </p:cNvGrpSpPr>
            <p:nvPr/>
          </p:nvGrpSpPr>
          <p:grpSpPr bwMode="auto">
            <a:xfrm>
              <a:off x="986325" y="2741126"/>
              <a:ext cx="155448" cy="155448"/>
              <a:chOff x="1344" y="2064"/>
              <a:chExt cx="192" cy="192"/>
            </a:xfrm>
          </p:grpSpPr>
          <p:sp>
            <p:nvSpPr>
              <p:cNvPr id="195" name="Oval 14">
                <a:extLst>
                  <a:ext uri="{FF2B5EF4-FFF2-40B4-BE49-F238E27FC236}">
                    <a16:creationId xmlns:a16="http://schemas.microsoft.com/office/drawing/2014/main" id="{D55984E6-9B2F-D14B-BB8A-73B57064BE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6" name="Rectangle 15">
                <a:extLst>
                  <a:ext uri="{FF2B5EF4-FFF2-40B4-BE49-F238E27FC236}">
                    <a16:creationId xmlns:a16="http://schemas.microsoft.com/office/drawing/2014/main" id="{F2D4BCA0-8E01-F043-BE46-C27720E5E8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7" name="Group 13">
              <a:extLst>
                <a:ext uri="{FF2B5EF4-FFF2-40B4-BE49-F238E27FC236}">
                  <a16:creationId xmlns:a16="http://schemas.microsoft.com/office/drawing/2014/main" id="{A74EEDEE-AEE3-5445-826B-AD9C0B28BEA6}"/>
                </a:ext>
              </a:extLst>
            </p:cNvPr>
            <p:cNvGrpSpPr>
              <a:grpSpLocks noChangeAspect="1"/>
            </p:cNvGrpSpPr>
            <p:nvPr/>
          </p:nvGrpSpPr>
          <p:grpSpPr bwMode="auto">
            <a:xfrm>
              <a:off x="2261702" y="2737089"/>
              <a:ext cx="155448" cy="155448"/>
              <a:chOff x="1344" y="2064"/>
              <a:chExt cx="192" cy="192"/>
            </a:xfrm>
          </p:grpSpPr>
          <p:sp>
            <p:nvSpPr>
              <p:cNvPr id="198" name="Oval 14">
                <a:extLst>
                  <a:ext uri="{FF2B5EF4-FFF2-40B4-BE49-F238E27FC236}">
                    <a16:creationId xmlns:a16="http://schemas.microsoft.com/office/drawing/2014/main" id="{7E878CB1-5EE5-BE46-AC28-FFBB31D969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9" name="Rectangle 15">
                <a:extLst>
                  <a:ext uri="{FF2B5EF4-FFF2-40B4-BE49-F238E27FC236}">
                    <a16:creationId xmlns:a16="http://schemas.microsoft.com/office/drawing/2014/main" id="{32A1B6A8-7658-D547-8CE3-8E36DF66F9D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 name="Group 8">
            <a:extLst>
              <a:ext uri="{FF2B5EF4-FFF2-40B4-BE49-F238E27FC236}">
                <a16:creationId xmlns:a16="http://schemas.microsoft.com/office/drawing/2014/main" id="{F93EC9BD-8128-E64F-AA30-1ACF10BCBE66}"/>
              </a:ext>
            </a:extLst>
          </p:cNvPr>
          <p:cNvGrpSpPr/>
          <p:nvPr/>
        </p:nvGrpSpPr>
        <p:grpSpPr>
          <a:xfrm>
            <a:off x="4757658" y="1540187"/>
            <a:ext cx="2341143" cy="2839590"/>
            <a:chOff x="6914163" y="2198051"/>
            <a:chExt cx="2341143" cy="2839590"/>
          </a:xfrm>
        </p:grpSpPr>
        <p:sp>
          <p:nvSpPr>
            <p:cNvPr id="201" name="TextBox 200">
              <a:extLst>
                <a:ext uri="{FF2B5EF4-FFF2-40B4-BE49-F238E27FC236}">
                  <a16:creationId xmlns:a16="http://schemas.microsoft.com/office/drawing/2014/main" id="{498F6EB8-BA07-AA4C-9948-F93E89AD1F30}"/>
                </a:ext>
              </a:extLst>
            </p:cNvPr>
            <p:cNvSpPr txBox="1"/>
            <p:nvPr/>
          </p:nvSpPr>
          <p:spPr>
            <a:xfrm>
              <a:off x="6914163" y="2198051"/>
              <a:ext cx="1802296" cy="369332"/>
            </a:xfrm>
            <a:prstGeom prst="rect">
              <a:avLst/>
            </a:prstGeom>
            <a:noFill/>
          </p:spPr>
          <p:txBody>
            <a:bodyPr wrap="square" rtlCol="0">
              <a:spAutoFit/>
            </a:bodyPr>
            <a:lstStyle/>
            <a:p>
              <a:r>
                <a:rPr lang="en-US" dirty="0"/>
                <a:t>Low pass</a:t>
              </a:r>
            </a:p>
          </p:txBody>
        </p:sp>
        <p:grpSp>
          <p:nvGrpSpPr>
            <p:cNvPr id="202" name="Group 210">
              <a:extLst>
                <a:ext uri="{FF2B5EF4-FFF2-40B4-BE49-F238E27FC236}">
                  <a16:creationId xmlns:a16="http://schemas.microsoft.com/office/drawing/2014/main" id="{095E5207-3F7B-A54B-ADE3-AE955D474476}"/>
                </a:ext>
              </a:extLst>
            </p:cNvPr>
            <p:cNvGrpSpPr>
              <a:grpSpLocks/>
            </p:cNvGrpSpPr>
            <p:nvPr/>
          </p:nvGrpSpPr>
          <p:grpSpPr bwMode="auto">
            <a:xfrm>
              <a:off x="7888365" y="2963052"/>
              <a:ext cx="304800" cy="762000"/>
              <a:chOff x="3216" y="1728"/>
              <a:chExt cx="192" cy="480"/>
            </a:xfrm>
          </p:grpSpPr>
          <p:sp>
            <p:nvSpPr>
              <p:cNvPr id="204" name="Line 8">
                <a:extLst>
                  <a:ext uri="{FF2B5EF4-FFF2-40B4-BE49-F238E27FC236}">
                    <a16:creationId xmlns:a16="http://schemas.microsoft.com/office/drawing/2014/main" id="{97FC6C27-4355-CC49-BE00-71EB750E75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9">
                <a:extLst>
                  <a:ext uri="{FF2B5EF4-FFF2-40B4-BE49-F238E27FC236}">
                    <a16:creationId xmlns:a16="http://schemas.microsoft.com/office/drawing/2014/main" id="{31EE8A7E-CDAA-C146-9814-5796F7785EC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
                <a:extLst>
                  <a:ext uri="{FF2B5EF4-FFF2-40B4-BE49-F238E27FC236}">
                    <a16:creationId xmlns:a16="http://schemas.microsoft.com/office/drawing/2014/main" id="{B4962922-EE71-7146-922A-A6C663A8599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1">
                <a:extLst>
                  <a:ext uri="{FF2B5EF4-FFF2-40B4-BE49-F238E27FC236}">
                    <a16:creationId xmlns:a16="http://schemas.microsoft.com/office/drawing/2014/main" id="{C7AE8459-6946-864C-BA08-3194A933E43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 name="TextBox 220">
              <a:extLst>
                <a:ext uri="{FF2B5EF4-FFF2-40B4-BE49-F238E27FC236}">
                  <a16:creationId xmlns:a16="http://schemas.microsoft.com/office/drawing/2014/main" id="{04A61E09-A9B2-1E44-AE4C-9EB85E82812A}"/>
                </a:ext>
              </a:extLst>
            </p:cNvPr>
            <p:cNvSpPr txBox="1"/>
            <p:nvPr/>
          </p:nvSpPr>
          <p:spPr>
            <a:xfrm>
              <a:off x="8240303" y="3215048"/>
              <a:ext cx="1015003" cy="338554"/>
            </a:xfrm>
            <a:prstGeom prst="rect">
              <a:avLst/>
            </a:prstGeom>
            <a:noFill/>
          </p:spPr>
          <p:txBody>
            <a:bodyPr wrap="square" rtlCol="0">
              <a:spAutoFit/>
            </a:bodyPr>
            <a:lstStyle/>
            <a:p>
              <a:r>
                <a:rPr lang="en-US" sz="1600" dirty="0"/>
                <a:t>C</a:t>
              </a:r>
              <a:endParaRPr lang="en-US" baseline="-25000" dirty="0"/>
            </a:p>
          </p:txBody>
        </p:sp>
        <p:grpSp>
          <p:nvGrpSpPr>
            <p:cNvPr id="223" name="Group 220">
              <a:extLst>
                <a:ext uri="{FF2B5EF4-FFF2-40B4-BE49-F238E27FC236}">
                  <a16:creationId xmlns:a16="http://schemas.microsoft.com/office/drawing/2014/main" id="{50812427-678C-734B-BDC0-89B6BF5A69D5}"/>
                </a:ext>
              </a:extLst>
            </p:cNvPr>
            <p:cNvGrpSpPr>
              <a:grpSpLocks/>
            </p:cNvGrpSpPr>
            <p:nvPr/>
          </p:nvGrpSpPr>
          <p:grpSpPr bwMode="auto">
            <a:xfrm>
              <a:off x="7970868" y="3649057"/>
              <a:ext cx="152400" cy="304800"/>
              <a:chOff x="3271" y="3072"/>
              <a:chExt cx="96" cy="192"/>
            </a:xfrm>
          </p:grpSpPr>
          <p:sp>
            <p:nvSpPr>
              <p:cNvPr id="224" name="Line 17">
                <a:extLst>
                  <a:ext uri="{FF2B5EF4-FFF2-40B4-BE49-F238E27FC236}">
                    <a16:creationId xmlns:a16="http://schemas.microsoft.com/office/drawing/2014/main" id="{7DA2CCCD-D9A6-F246-A319-56BFEC7EFC71}"/>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64BF388E-2EE4-0A43-918E-27A2B4130292}"/>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TextBox 225">
              <a:extLst>
                <a:ext uri="{FF2B5EF4-FFF2-40B4-BE49-F238E27FC236}">
                  <a16:creationId xmlns:a16="http://schemas.microsoft.com/office/drawing/2014/main" id="{028C0FAB-047D-1A4D-AC92-7178B09128D0}"/>
                </a:ext>
              </a:extLst>
            </p:cNvPr>
            <p:cNvSpPr txBox="1"/>
            <p:nvPr/>
          </p:nvSpPr>
          <p:spPr>
            <a:xfrm>
              <a:off x="7591373" y="2586205"/>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17483962-C1A0-994B-80DB-BE106249B59C}"/>
                    </a:ext>
                  </a:extLst>
                </p:cNvPr>
                <p:cNvSpPr txBox="1"/>
                <p:nvPr/>
              </p:nvSpPr>
              <p:spPr>
                <a:xfrm>
                  <a:off x="7124045" y="4200361"/>
                  <a:ext cx="1671419" cy="837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den>
                            </m:f>
                          </m:den>
                        </m:f>
                      </m:oMath>
                    </m:oMathPara>
                  </a14:m>
                  <a:endParaRPr lang="en-US" dirty="0"/>
                </a:p>
              </p:txBody>
            </p:sp>
          </mc:Choice>
          <mc:Fallback xmlns="">
            <p:sp>
              <p:nvSpPr>
                <p:cNvPr id="227" name="TextBox 226">
                  <a:extLst>
                    <a:ext uri="{FF2B5EF4-FFF2-40B4-BE49-F238E27FC236}">
                      <a16:creationId xmlns:a16="http://schemas.microsoft.com/office/drawing/2014/main" id="{17483962-C1A0-994B-80DB-BE106249B59C}"/>
                    </a:ext>
                  </a:extLst>
                </p:cNvPr>
                <p:cNvSpPr txBox="1">
                  <a:spLocks noRot="1" noChangeAspect="1" noMove="1" noResize="1" noEditPoints="1" noAdjustHandles="1" noChangeArrowheads="1" noChangeShapeType="1" noTextEdit="1"/>
                </p:cNvSpPr>
                <p:nvPr/>
              </p:nvSpPr>
              <p:spPr>
                <a:xfrm>
                  <a:off x="7124045" y="4200361"/>
                  <a:ext cx="1671419" cy="837280"/>
                </a:xfrm>
                <a:prstGeom prst="rect">
                  <a:avLst/>
                </a:prstGeom>
                <a:blipFill>
                  <a:blip r:embed="rId3"/>
                  <a:stretch>
                    <a:fillRect b="-1493"/>
                  </a:stretch>
                </a:blipFill>
              </p:spPr>
              <p:txBody>
                <a:bodyPr/>
                <a:lstStyle/>
                <a:p>
                  <a:r>
                    <a:rPr lang="en-US">
                      <a:noFill/>
                    </a:rPr>
                    <a:t> </a:t>
                  </a:r>
                </a:p>
              </p:txBody>
            </p:sp>
          </mc:Fallback>
        </mc:AlternateContent>
        <p:cxnSp>
          <p:nvCxnSpPr>
            <p:cNvPr id="228" name="Straight Connector 227">
              <a:extLst>
                <a:ext uri="{FF2B5EF4-FFF2-40B4-BE49-F238E27FC236}">
                  <a16:creationId xmlns:a16="http://schemas.microsoft.com/office/drawing/2014/main" id="{6AFDA3AA-0839-734B-A0BD-6AE7BB483457}"/>
                </a:ext>
              </a:extLst>
            </p:cNvPr>
            <p:cNvCxnSpPr>
              <a:cxnSpLocks/>
            </p:cNvCxnSpPr>
            <p:nvPr/>
          </p:nvCxnSpPr>
          <p:spPr>
            <a:xfrm>
              <a:off x="8017991" y="29672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13">
              <a:extLst>
                <a:ext uri="{FF2B5EF4-FFF2-40B4-BE49-F238E27FC236}">
                  <a16:creationId xmlns:a16="http://schemas.microsoft.com/office/drawing/2014/main" id="{2831B353-11A2-4C41-9904-A10AECA3400E}"/>
                </a:ext>
              </a:extLst>
            </p:cNvPr>
            <p:cNvGrpSpPr>
              <a:grpSpLocks noChangeAspect="1"/>
            </p:cNvGrpSpPr>
            <p:nvPr/>
          </p:nvGrpSpPr>
          <p:grpSpPr bwMode="auto">
            <a:xfrm>
              <a:off x="7181725" y="2893526"/>
              <a:ext cx="155448" cy="155448"/>
              <a:chOff x="1344" y="2064"/>
              <a:chExt cx="192" cy="192"/>
            </a:xfrm>
          </p:grpSpPr>
          <p:sp>
            <p:nvSpPr>
              <p:cNvPr id="230" name="Oval 14">
                <a:extLst>
                  <a:ext uri="{FF2B5EF4-FFF2-40B4-BE49-F238E27FC236}">
                    <a16:creationId xmlns:a16="http://schemas.microsoft.com/office/drawing/2014/main" id="{95AD7F3F-E0F1-6443-BC7F-CD11456C14B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1" name="Rectangle 15">
                <a:extLst>
                  <a:ext uri="{FF2B5EF4-FFF2-40B4-BE49-F238E27FC236}">
                    <a16:creationId xmlns:a16="http://schemas.microsoft.com/office/drawing/2014/main" id="{E7102DE3-3E8B-C544-9317-D041F35CB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2" name="Group 13">
              <a:extLst>
                <a:ext uri="{FF2B5EF4-FFF2-40B4-BE49-F238E27FC236}">
                  <a16:creationId xmlns:a16="http://schemas.microsoft.com/office/drawing/2014/main" id="{66D85167-04F7-0C49-A861-37F324EAECAE}"/>
                </a:ext>
              </a:extLst>
            </p:cNvPr>
            <p:cNvGrpSpPr>
              <a:grpSpLocks noChangeAspect="1"/>
            </p:cNvGrpSpPr>
            <p:nvPr/>
          </p:nvGrpSpPr>
          <p:grpSpPr bwMode="auto">
            <a:xfrm>
              <a:off x="8457102" y="2889489"/>
              <a:ext cx="155448" cy="155448"/>
              <a:chOff x="1344" y="2064"/>
              <a:chExt cx="192" cy="192"/>
            </a:xfrm>
          </p:grpSpPr>
          <p:sp>
            <p:nvSpPr>
              <p:cNvPr id="237" name="Oval 14">
                <a:extLst>
                  <a:ext uri="{FF2B5EF4-FFF2-40B4-BE49-F238E27FC236}">
                    <a16:creationId xmlns:a16="http://schemas.microsoft.com/office/drawing/2014/main" id="{59B7A830-61AF-A141-B39E-021A175E436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Rectangle 15">
                <a:extLst>
                  <a:ext uri="{FF2B5EF4-FFF2-40B4-BE49-F238E27FC236}">
                    <a16:creationId xmlns:a16="http://schemas.microsoft.com/office/drawing/2014/main" id="{174E22ED-2C53-2448-AD77-E53E49B90D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9" name="Freeform 12">
              <a:extLst>
                <a:ext uri="{FF2B5EF4-FFF2-40B4-BE49-F238E27FC236}">
                  <a16:creationId xmlns:a16="http://schemas.microsoft.com/office/drawing/2014/main" id="{F50DA443-2C61-B54D-8227-2E76C865FA4B}"/>
                </a:ext>
              </a:extLst>
            </p:cNvPr>
            <p:cNvSpPr>
              <a:spLocks noChangeAspect="1"/>
            </p:cNvSpPr>
            <p:nvPr/>
          </p:nvSpPr>
          <p:spPr bwMode="auto">
            <a:xfrm rot="5400000">
              <a:off x="7604930" y="25927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30FE88-E87D-D641-96D0-28F6BDA0A595}"/>
                  </a:ext>
                </a:extLst>
              </p:cNvPr>
              <p:cNvSpPr txBox="1"/>
              <p:nvPr/>
            </p:nvSpPr>
            <p:spPr>
              <a:xfrm>
                <a:off x="7748184" y="3794254"/>
                <a:ext cx="4501347" cy="251875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eqArr>
                          <m:eqArrPr>
                            <m:ctrlPr>
                              <a:rPr lang="en-US" b="0" i="1" smtClean="0">
                                <a:latin typeface="Cambria Math" panose="02040503050406030204" pitchFamily="18" charset="0"/>
                              </a:rPr>
                            </m:ctrlPr>
                          </m:eqArrPr>
                          <m:e>
                            <m:r>
                              <a:rPr lang="en-US" b="0" i="1" smtClean="0">
                                <a:latin typeface="Cambria Math" panose="02040503050406030204" pitchFamily="18" charset="0"/>
                              </a:rPr>
                              <m:t>3+</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den>
                            </m:f>
                            <m:r>
                              <a:rPr lang="en-US" b="0" i="1" smtClean="0">
                                <a:latin typeface="Cambria Math" panose="02040503050406030204" pitchFamily="18" charset="0"/>
                                <a:ea typeface="Cambria Math" panose="02040503050406030204" pitchFamily="18" charset="0"/>
                              </a:rPr>
                              <m:t>)</m:t>
                            </m:r>
                          </m:e>
                          <m:e/>
                        </m:eqArr>
                      </m:den>
                    </m:f>
                  </m:oMath>
                </a14:m>
                <a:endParaRPr lang="en-US" dirty="0"/>
              </a:p>
              <a:p>
                <a:pPr marL="285750" indent="-285750">
                  <a:buFont typeface="Arial" panose="020B0604020202020204" pitchFamily="34" charset="0"/>
                  <a:buChar char="•"/>
                </a:pPr>
                <a:r>
                  <a:rPr lang="en-US" dirty="0"/>
                  <a:t>Oscillation when  </a:t>
                </a: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=1</m:t>
                    </m:r>
                  </m:oMath>
                </a14:m>
                <a:endParaRPr lang="en-US" dirty="0"/>
              </a:p>
              <a:p>
                <a:pPr marL="285750" indent="-285750">
                  <a:buFont typeface="Arial" panose="020B0604020202020204" pitchFamily="34" charset="0"/>
                  <a:buChar char="•"/>
                </a:pP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𝜙</m:t>
                            </m:r>
                          </m:e>
                        </m:d>
                      </m:e>
                    </m:func>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den>
                        </m:f>
                        <m:r>
                          <a:rPr lang="en-US" i="1">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𝜙</m:t>
                        </m:r>
                      </m:num>
                      <m:den>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𝜔</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𝑄</m:t>
                        </m:r>
                      </m:num>
                      <m:den>
                        <m:r>
                          <a:rPr lang="en-US" b="0" i="1" smtClean="0">
                            <a:latin typeface="Cambria Math" panose="02040503050406030204" pitchFamily="18" charset="0"/>
                            <a:ea typeface="Cambria Math" panose="02040503050406030204" pitchFamily="18" charset="0"/>
                          </a:rPr>
                          <m:t>𝜔</m:t>
                        </m:r>
                      </m:den>
                    </m:f>
                  </m:oMath>
                </a14:m>
                <a:r>
                  <a:rPr lang="en-US" dirty="0"/>
                  <a:t> so high Q improved stability</a:t>
                </a:r>
              </a:p>
            </p:txBody>
          </p:sp>
        </mc:Choice>
        <mc:Fallback xmlns="">
          <p:sp>
            <p:nvSpPr>
              <p:cNvPr id="53" name="TextBox 52">
                <a:extLst>
                  <a:ext uri="{FF2B5EF4-FFF2-40B4-BE49-F238E27FC236}">
                    <a16:creationId xmlns:a16="http://schemas.microsoft.com/office/drawing/2014/main" id="{7930FE88-E87D-D641-96D0-28F6BDA0A595}"/>
                  </a:ext>
                </a:extLst>
              </p:cNvPr>
              <p:cNvSpPr txBox="1">
                <a:spLocks noRot="1" noChangeAspect="1" noMove="1" noResize="1" noEditPoints="1" noAdjustHandles="1" noChangeArrowheads="1" noChangeShapeType="1" noTextEdit="1"/>
              </p:cNvSpPr>
              <p:nvPr/>
            </p:nvSpPr>
            <p:spPr>
              <a:xfrm>
                <a:off x="7748184" y="3794254"/>
                <a:ext cx="4501347" cy="2518752"/>
              </a:xfrm>
              <a:prstGeom prst="rect">
                <a:avLst/>
              </a:prstGeom>
              <a:blipFill>
                <a:blip r:embed="rId4"/>
                <a:stretch>
                  <a:fillRect l="-84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E3F9D0ED-CEC7-F840-B9C7-101B9FC7F391}"/>
              </a:ext>
            </a:extLst>
          </p:cNvPr>
          <p:cNvGrpSpPr/>
          <p:nvPr/>
        </p:nvGrpSpPr>
        <p:grpSpPr>
          <a:xfrm>
            <a:off x="8465036" y="1481206"/>
            <a:ext cx="2244245" cy="1904580"/>
            <a:chOff x="7183925" y="2100077"/>
            <a:chExt cx="2244245" cy="1904580"/>
          </a:xfrm>
        </p:grpSpPr>
        <p:sp>
          <p:nvSpPr>
            <p:cNvPr id="47" name="TextBox 46">
              <a:extLst>
                <a:ext uri="{FF2B5EF4-FFF2-40B4-BE49-F238E27FC236}">
                  <a16:creationId xmlns:a16="http://schemas.microsoft.com/office/drawing/2014/main" id="{8FC239EC-0C01-3949-91EB-BF690BDC9F26}"/>
                </a:ext>
              </a:extLst>
            </p:cNvPr>
            <p:cNvSpPr txBox="1"/>
            <p:nvPr/>
          </p:nvSpPr>
          <p:spPr>
            <a:xfrm>
              <a:off x="7585836" y="2100077"/>
              <a:ext cx="1802296" cy="369332"/>
            </a:xfrm>
            <a:prstGeom prst="rect">
              <a:avLst/>
            </a:prstGeom>
            <a:noFill/>
          </p:spPr>
          <p:txBody>
            <a:bodyPr wrap="square" rtlCol="0">
              <a:spAutoFit/>
            </a:bodyPr>
            <a:lstStyle/>
            <a:p>
              <a:r>
                <a:rPr lang="en-US" dirty="0"/>
                <a:t>Wein</a:t>
              </a:r>
            </a:p>
          </p:txBody>
        </p:sp>
        <p:grpSp>
          <p:nvGrpSpPr>
            <p:cNvPr id="48" name="Group 210">
              <a:extLst>
                <a:ext uri="{FF2B5EF4-FFF2-40B4-BE49-F238E27FC236}">
                  <a16:creationId xmlns:a16="http://schemas.microsoft.com/office/drawing/2014/main" id="{7DD866B5-6648-C04F-B604-6A40FA21D83E}"/>
                </a:ext>
              </a:extLst>
            </p:cNvPr>
            <p:cNvGrpSpPr>
              <a:grpSpLocks/>
            </p:cNvGrpSpPr>
            <p:nvPr/>
          </p:nvGrpSpPr>
          <p:grpSpPr bwMode="auto">
            <a:xfrm rot="5400000">
              <a:off x="7515859" y="2586213"/>
              <a:ext cx="304800" cy="762000"/>
              <a:chOff x="3216" y="1728"/>
              <a:chExt cx="192" cy="480"/>
            </a:xfrm>
          </p:grpSpPr>
          <p:sp>
            <p:nvSpPr>
              <p:cNvPr id="63" name="Line 8">
                <a:extLst>
                  <a:ext uri="{FF2B5EF4-FFF2-40B4-BE49-F238E27FC236}">
                    <a16:creationId xmlns:a16="http://schemas.microsoft.com/office/drawing/2014/main" id="{E3CC2CC0-0B6F-B446-8D5F-65733AA4231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182B38D8-339C-9449-999D-277B0C0E460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A8933DA-DC13-CE41-A3F7-3C917A5F995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0779B1E-9EBF-5B48-8CF6-7D6E84FBB1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TextBox 48">
              <a:extLst>
                <a:ext uri="{FF2B5EF4-FFF2-40B4-BE49-F238E27FC236}">
                  <a16:creationId xmlns:a16="http://schemas.microsoft.com/office/drawing/2014/main" id="{6FB3B43F-0F06-1A4F-AC9C-0C428D158872}"/>
                </a:ext>
              </a:extLst>
            </p:cNvPr>
            <p:cNvSpPr txBox="1"/>
            <p:nvPr/>
          </p:nvSpPr>
          <p:spPr>
            <a:xfrm>
              <a:off x="7458709" y="2469409"/>
              <a:ext cx="1015003" cy="338554"/>
            </a:xfrm>
            <a:prstGeom prst="rect">
              <a:avLst/>
            </a:prstGeom>
            <a:noFill/>
          </p:spPr>
          <p:txBody>
            <a:bodyPr wrap="square" rtlCol="0">
              <a:spAutoFit/>
            </a:bodyPr>
            <a:lstStyle/>
            <a:p>
              <a:r>
                <a:rPr lang="en-US" sz="1600" dirty="0"/>
                <a:t>C</a:t>
              </a:r>
              <a:endParaRPr lang="en-US" baseline="-25000" dirty="0"/>
            </a:p>
          </p:txBody>
        </p:sp>
        <p:sp>
          <p:nvSpPr>
            <p:cNvPr id="50" name="Freeform 12">
              <a:extLst>
                <a:ext uri="{FF2B5EF4-FFF2-40B4-BE49-F238E27FC236}">
                  <a16:creationId xmlns:a16="http://schemas.microsoft.com/office/drawing/2014/main" id="{91A9DCB1-5EE9-2C42-AB23-C3B99D4ED744}"/>
                </a:ext>
              </a:extLst>
            </p:cNvPr>
            <p:cNvSpPr>
              <a:spLocks noChangeAspect="1"/>
            </p:cNvSpPr>
            <p:nvPr/>
          </p:nvSpPr>
          <p:spPr bwMode="auto">
            <a:xfrm>
              <a:off x="8629646" y="2957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1" name="Group 220">
              <a:extLst>
                <a:ext uri="{FF2B5EF4-FFF2-40B4-BE49-F238E27FC236}">
                  <a16:creationId xmlns:a16="http://schemas.microsoft.com/office/drawing/2014/main" id="{83B38DEE-BBE4-1B4C-A226-223BD51E4118}"/>
                </a:ext>
              </a:extLst>
            </p:cNvPr>
            <p:cNvGrpSpPr>
              <a:grpSpLocks/>
            </p:cNvGrpSpPr>
            <p:nvPr/>
          </p:nvGrpSpPr>
          <p:grpSpPr bwMode="auto">
            <a:xfrm>
              <a:off x="8622355" y="3649057"/>
              <a:ext cx="152400" cy="304800"/>
              <a:chOff x="3264" y="3072"/>
              <a:chExt cx="96" cy="192"/>
            </a:xfrm>
          </p:grpSpPr>
          <p:sp>
            <p:nvSpPr>
              <p:cNvPr id="61" name="Line 17">
                <a:extLst>
                  <a:ext uri="{FF2B5EF4-FFF2-40B4-BE49-F238E27FC236}">
                    <a16:creationId xmlns:a16="http://schemas.microsoft.com/office/drawing/2014/main" id="{23926A1B-DB02-0F42-BE98-509E31CBCB58}"/>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Freeform 18">
                <a:extLst>
                  <a:ext uri="{FF2B5EF4-FFF2-40B4-BE49-F238E27FC236}">
                    <a16:creationId xmlns:a16="http://schemas.microsoft.com/office/drawing/2014/main" id="{EA91FC85-FA23-AB44-92F7-B7D5B37D810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2" name="TextBox 51">
              <a:extLst>
                <a:ext uri="{FF2B5EF4-FFF2-40B4-BE49-F238E27FC236}">
                  <a16:creationId xmlns:a16="http://schemas.microsoft.com/office/drawing/2014/main" id="{7FFC62F9-9455-E640-BB13-6A8ECB6C9FF1}"/>
                </a:ext>
              </a:extLst>
            </p:cNvPr>
            <p:cNvSpPr txBox="1"/>
            <p:nvPr/>
          </p:nvSpPr>
          <p:spPr>
            <a:xfrm>
              <a:off x="7620077" y="3195806"/>
              <a:ext cx="360186" cy="338554"/>
            </a:xfrm>
            <a:prstGeom prst="rect">
              <a:avLst/>
            </a:prstGeom>
            <a:noFill/>
          </p:spPr>
          <p:txBody>
            <a:bodyPr wrap="square" rtlCol="0">
              <a:spAutoFit/>
            </a:bodyPr>
            <a:lstStyle/>
            <a:p>
              <a:r>
                <a:rPr lang="en-US" sz="1600" dirty="0"/>
                <a:t>R</a:t>
              </a:r>
              <a:endParaRPr lang="en-US" baseline="-25000" dirty="0"/>
            </a:p>
          </p:txBody>
        </p:sp>
        <p:cxnSp>
          <p:nvCxnSpPr>
            <p:cNvPr id="54" name="Straight Connector 53">
              <a:extLst>
                <a:ext uri="{FF2B5EF4-FFF2-40B4-BE49-F238E27FC236}">
                  <a16:creationId xmlns:a16="http://schemas.microsoft.com/office/drawing/2014/main" id="{242ECC84-DD40-D144-B01B-4816351EC309}"/>
                </a:ext>
              </a:extLst>
            </p:cNvPr>
            <p:cNvCxnSpPr>
              <a:cxnSpLocks/>
            </p:cNvCxnSpPr>
            <p:nvPr/>
          </p:nvCxnSpPr>
          <p:spPr>
            <a:xfrm>
              <a:off x="8721045" y="296721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13">
              <a:extLst>
                <a:ext uri="{FF2B5EF4-FFF2-40B4-BE49-F238E27FC236}">
                  <a16:creationId xmlns:a16="http://schemas.microsoft.com/office/drawing/2014/main" id="{98FFFED6-CFDF-644D-A3EA-83A1E9F52F7B}"/>
                </a:ext>
              </a:extLst>
            </p:cNvPr>
            <p:cNvGrpSpPr>
              <a:grpSpLocks noChangeAspect="1"/>
            </p:cNvGrpSpPr>
            <p:nvPr/>
          </p:nvGrpSpPr>
          <p:grpSpPr bwMode="auto">
            <a:xfrm>
              <a:off x="7183925" y="2893526"/>
              <a:ext cx="155448" cy="155448"/>
              <a:chOff x="1344" y="2064"/>
              <a:chExt cx="192" cy="192"/>
            </a:xfrm>
          </p:grpSpPr>
          <p:sp>
            <p:nvSpPr>
              <p:cNvPr id="59" name="Oval 14">
                <a:extLst>
                  <a:ext uri="{FF2B5EF4-FFF2-40B4-BE49-F238E27FC236}">
                    <a16:creationId xmlns:a16="http://schemas.microsoft.com/office/drawing/2014/main" id="{0468EB22-B83C-B74E-9310-DE701592C0B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394E970A-89B8-B24C-AB30-0FB06227DFA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13">
              <a:extLst>
                <a:ext uri="{FF2B5EF4-FFF2-40B4-BE49-F238E27FC236}">
                  <a16:creationId xmlns:a16="http://schemas.microsoft.com/office/drawing/2014/main" id="{550A3F6C-8445-6944-98CB-614D8CFEE803}"/>
                </a:ext>
              </a:extLst>
            </p:cNvPr>
            <p:cNvGrpSpPr>
              <a:grpSpLocks noChangeAspect="1"/>
            </p:cNvGrpSpPr>
            <p:nvPr/>
          </p:nvGrpSpPr>
          <p:grpSpPr bwMode="auto">
            <a:xfrm>
              <a:off x="9272722" y="2892537"/>
              <a:ext cx="155448" cy="155448"/>
              <a:chOff x="1344" y="2064"/>
              <a:chExt cx="192" cy="192"/>
            </a:xfrm>
          </p:grpSpPr>
          <p:sp>
            <p:nvSpPr>
              <p:cNvPr id="57" name="Oval 14">
                <a:extLst>
                  <a:ext uri="{FF2B5EF4-FFF2-40B4-BE49-F238E27FC236}">
                    <a16:creationId xmlns:a16="http://schemas.microsoft.com/office/drawing/2014/main" id="{05D87E91-7EE5-CE45-AAAD-9BE83DDA3BB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B0203B47-6122-5B48-A935-843ECC0693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7" name="Group 210">
              <a:extLst>
                <a:ext uri="{FF2B5EF4-FFF2-40B4-BE49-F238E27FC236}">
                  <a16:creationId xmlns:a16="http://schemas.microsoft.com/office/drawing/2014/main" id="{2225E146-C17B-ED4B-995B-E19A70A739AE}"/>
                </a:ext>
              </a:extLst>
            </p:cNvPr>
            <p:cNvGrpSpPr>
              <a:grpSpLocks/>
            </p:cNvGrpSpPr>
            <p:nvPr/>
          </p:nvGrpSpPr>
          <p:grpSpPr bwMode="auto">
            <a:xfrm>
              <a:off x="8919185" y="2953993"/>
              <a:ext cx="304800" cy="762000"/>
              <a:chOff x="3216" y="1728"/>
              <a:chExt cx="192" cy="480"/>
            </a:xfrm>
          </p:grpSpPr>
          <p:sp>
            <p:nvSpPr>
              <p:cNvPr id="68" name="Line 8">
                <a:extLst>
                  <a:ext uri="{FF2B5EF4-FFF2-40B4-BE49-F238E27FC236}">
                    <a16:creationId xmlns:a16="http://schemas.microsoft.com/office/drawing/2014/main" id="{81DA5561-54CA-5741-9A22-8D80ED2A607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DB8B3BFA-2E69-5540-8F2D-44578C8C53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184482CD-6A71-5A42-89BC-4B0A78D2A43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83AA4B14-A368-4949-82C5-9C5F00B1F70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Freeform 12">
              <a:extLst>
                <a:ext uri="{FF2B5EF4-FFF2-40B4-BE49-F238E27FC236}">
                  <a16:creationId xmlns:a16="http://schemas.microsoft.com/office/drawing/2014/main" id="{2938D971-A6A2-4C4D-ABDE-F108BD3D7133}"/>
                </a:ext>
              </a:extLst>
            </p:cNvPr>
            <p:cNvSpPr>
              <a:spLocks noChangeAspect="1"/>
            </p:cNvSpPr>
            <p:nvPr/>
          </p:nvSpPr>
          <p:spPr bwMode="auto">
            <a:xfrm rot="5400000">
              <a:off x="8286886" y="2589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3" name="Group 220">
              <a:extLst>
                <a:ext uri="{FF2B5EF4-FFF2-40B4-BE49-F238E27FC236}">
                  <a16:creationId xmlns:a16="http://schemas.microsoft.com/office/drawing/2014/main" id="{B8306897-228F-6749-AB89-7EC1035CBADF}"/>
                </a:ext>
              </a:extLst>
            </p:cNvPr>
            <p:cNvGrpSpPr>
              <a:grpSpLocks/>
            </p:cNvGrpSpPr>
            <p:nvPr/>
          </p:nvGrpSpPr>
          <p:grpSpPr bwMode="auto">
            <a:xfrm>
              <a:off x="8990655" y="3699857"/>
              <a:ext cx="152400" cy="304800"/>
              <a:chOff x="3264" y="3072"/>
              <a:chExt cx="96" cy="192"/>
            </a:xfrm>
          </p:grpSpPr>
          <p:sp>
            <p:nvSpPr>
              <p:cNvPr id="74" name="Line 17">
                <a:extLst>
                  <a:ext uri="{FF2B5EF4-FFF2-40B4-BE49-F238E27FC236}">
                    <a16:creationId xmlns:a16="http://schemas.microsoft.com/office/drawing/2014/main" id="{25DA43E6-E1C1-EE40-A58A-F20D5D12018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1E1BDA45-793B-4A4B-9FC3-68F5271C18A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36869A3-43E1-EE41-8904-0B8BEA7413A1}"/>
                  </a:ext>
                </a:extLst>
              </p:cNvPr>
              <p:cNvSpPr txBox="1"/>
              <p:nvPr/>
            </p:nvSpPr>
            <p:spPr>
              <a:xfrm>
                <a:off x="736325" y="4764976"/>
                <a:ext cx="4501347" cy="1554181"/>
              </a:xfrm>
              <a:prstGeom prst="rect">
                <a:avLst/>
              </a:prstGeom>
              <a:noFill/>
            </p:spPr>
            <p:txBody>
              <a:bodyPr wrap="square" rtlCol="0">
                <a:noAutofit/>
              </a:bodyPr>
              <a:lstStyle/>
              <a:p>
                <a:pPr marL="285750" indent="-285750">
                  <a:buFont typeface="Arial" panose="020B0604020202020204" pitchFamily="34" charset="0"/>
                  <a:buChar char="•"/>
                </a:pPr>
                <a:r>
                  <a:rPr lang="en-US" dirty="0"/>
                  <a:t>For CR ladder filter of length 3</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r>
                  <a:rPr lang="en-US" dirty="0"/>
                  <a:t>Phase shift is 0 when </a:t>
                </a:r>
                <a14:m>
                  <m:oMath xmlns:m="http://schemas.openxmlformats.org/officeDocument/2006/math">
                    <m:r>
                      <a:rPr lang="en-US" i="1">
                        <a:latin typeface="Cambria Math" panose="02040503050406030204" pitchFamily="18" charset="0"/>
                      </a:rPr>
                      <m:t>6</m:t>
                    </m:r>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oMath>
                </a14:m>
                <a:endParaRPr lang="en-US" dirty="0"/>
              </a:p>
              <a:p>
                <a:endParaRPr lang="en-US" dirty="0"/>
              </a:p>
            </p:txBody>
          </p:sp>
        </mc:Choice>
        <mc:Fallback xmlns="">
          <p:sp>
            <p:nvSpPr>
              <p:cNvPr id="76" name="TextBox 75">
                <a:extLst>
                  <a:ext uri="{FF2B5EF4-FFF2-40B4-BE49-F238E27FC236}">
                    <a16:creationId xmlns:a16="http://schemas.microsoft.com/office/drawing/2014/main" id="{136869A3-43E1-EE41-8904-0B8BEA7413A1}"/>
                  </a:ext>
                </a:extLst>
              </p:cNvPr>
              <p:cNvSpPr txBox="1">
                <a:spLocks noRot="1" noChangeAspect="1" noMove="1" noResize="1" noEditPoints="1" noAdjustHandles="1" noChangeArrowheads="1" noChangeShapeType="1" noTextEdit="1"/>
              </p:cNvSpPr>
              <p:nvPr/>
            </p:nvSpPr>
            <p:spPr>
              <a:xfrm>
                <a:off x="736325" y="4764976"/>
                <a:ext cx="4501347" cy="1554181"/>
              </a:xfrm>
              <a:prstGeom prst="rect">
                <a:avLst/>
              </a:prstGeom>
              <a:blipFill>
                <a:blip r:embed="rId5"/>
                <a:stretch>
                  <a:fillRect l="-1127" t="-2439"/>
                </a:stretch>
              </a:blipFill>
            </p:spPr>
            <p:txBody>
              <a:bodyPr/>
              <a:lstStyle/>
              <a:p>
                <a:r>
                  <a:rPr lang="en-US">
                    <a:noFill/>
                  </a:rPr>
                  <a:t> </a:t>
                </a:r>
              </a:p>
            </p:txBody>
          </p:sp>
        </mc:Fallback>
      </mc:AlternateContent>
    </p:spTree>
    <p:extLst>
      <p:ext uri="{BB962C8B-B14F-4D97-AF65-F5344CB8AC3E}">
        <p14:creationId xmlns:p14="http://schemas.microsoft.com/office/powerpoint/2010/main" val="715696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Feedback networks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76</a:t>
            </a:fld>
            <a:endParaRPr lang="en-US"/>
          </a:p>
        </p:txBody>
      </p:sp>
      <p:grpSp>
        <p:nvGrpSpPr>
          <p:cNvPr id="6" name="Group 5">
            <a:extLst>
              <a:ext uri="{FF2B5EF4-FFF2-40B4-BE49-F238E27FC236}">
                <a16:creationId xmlns:a16="http://schemas.microsoft.com/office/drawing/2014/main" id="{52DC15B5-56FC-CA42-8849-FADAC6496A8A}"/>
              </a:ext>
            </a:extLst>
          </p:cNvPr>
          <p:cNvGrpSpPr/>
          <p:nvPr/>
        </p:nvGrpSpPr>
        <p:grpSpPr>
          <a:xfrm>
            <a:off x="650735" y="879163"/>
            <a:ext cx="3069336" cy="1450991"/>
            <a:chOff x="1316083" y="2597945"/>
            <a:chExt cx="3069336" cy="1450991"/>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2032385"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2513020"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5" name="TextBox 804">
              <a:extLst>
                <a:ext uri="{FF2B5EF4-FFF2-40B4-BE49-F238E27FC236}">
                  <a16:creationId xmlns:a16="http://schemas.microsoft.com/office/drawing/2014/main" id="{710AE6D9-D2FA-4E4E-8B8C-2A610921053F}"/>
                </a:ext>
              </a:extLst>
            </p:cNvPr>
            <p:cNvSpPr txBox="1"/>
            <p:nvPr/>
          </p:nvSpPr>
          <p:spPr>
            <a:xfrm>
              <a:off x="2408041" y="2597945"/>
              <a:ext cx="400820" cy="338554"/>
            </a:xfrm>
            <a:prstGeom prst="rect">
              <a:avLst/>
            </a:prstGeom>
            <a:noFill/>
          </p:spPr>
          <p:txBody>
            <a:bodyPr wrap="square" rtlCol="0">
              <a:spAutoFit/>
            </a:bodyPr>
            <a:lstStyle/>
            <a:p>
              <a:r>
                <a:rPr lang="en-US" sz="1600" dirty="0"/>
                <a:t>R</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1779042" y="3274446"/>
              <a:ext cx="345255" cy="338554"/>
            </a:xfrm>
            <a:prstGeom prst="rect">
              <a:avLst/>
            </a:prstGeom>
            <a:noFill/>
          </p:spPr>
          <p:txBody>
            <a:bodyPr wrap="square" rtlCol="0">
              <a:spAutoFit/>
            </a:bodyPr>
            <a:lstStyle/>
            <a:p>
              <a:r>
                <a:rPr lang="en-US" sz="1600" dirty="0"/>
                <a:t>C</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3330678"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3311043" y="2641149"/>
              <a:ext cx="400820" cy="338554"/>
            </a:xfrm>
            <a:prstGeom prst="rect">
              <a:avLst/>
            </a:prstGeom>
            <a:noFill/>
          </p:spPr>
          <p:txBody>
            <a:bodyPr wrap="square" rtlCol="0">
              <a:spAutoFit/>
            </a:bodyPr>
            <a:lstStyle/>
            <a:p>
              <a:r>
                <a:rPr lang="en-US" sz="1600" dirty="0"/>
                <a:t>R</a:t>
              </a:r>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3658424"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3392411" y="3278828"/>
              <a:ext cx="345258" cy="338554"/>
            </a:xfrm>
            <a:prstGeom prst="rect">
              <a:avLst/>
            </a:prstGeom>
            <a:noFill/>
          </p:spPr>
          <p:txBody>
            <a:bodyPr wrap="square" rtlCol="0">
              <a:spAutoFit/>
            </a:bodyPr>
            <a:lstStyle/>
            <a:p>
              <a:r>
                <a:rPr lang="en-US" sz="1600" dirty="0"/>
                <a:t>C</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3790869" y="3079116"/>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742291"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Freeform 129">
              <a:extLst>
                <a:ext uri="{FF2B5EF4-FFF2-40B4-BE49-F238E27FC236}">
                  <a16:creationId xmlns:a16="http://schemas.microsoft.com/office/drawing/2014/main" id="{F39E37F6-82A9-AB40-AEAA-EB9B6E523855}"/>
                </a:ext>
              </a:extLst>
            </p:cNvPr>
            <p:cNvSpPr>
              <a:spLocks noChangeAspect="1"/>
            </p:cNvSpPr>
            <p:nvPr/>
          </p:nvSpPr>
          <p:spPr bwMode="auto">
            <a:xfrm rot="5400000">
              <a:off x="1690060" y="266046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2114659" y="30247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1316083"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867537" y="3051856"/>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949811" y="301868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TextBox 139">
              <a:extLst>
                <a:ext uri="{FF2B5EF4-FFF2-40B4-BE49-F238E27FC236}">
                  <a16:creationId xmlns:a16="http://schemas.microsoft.com/office/drawing/2014/main" id="{E861ACD6-8230-8342-92DD-1DB874D90FAB}"/>
                </a:ext>
              </a:extLst>
            </p:cNvPr>
            <p:cNvSpPr txBox="1"/>
            <p:nvPr/>
          </p:nvSpPr>
          <p:spPr>
            <a:xfrm>
              <a:off x="1572577" y="2618284"/>
              <a:ext cx="400820" cy="338554"/>
            </a:xfrm>
            <a:prstGeom prst="rect">
              <a:avLst/>
            </a:prstGeom>
            <a:noFill/>
          </p:spPr>
          <p:txBody>
            <a:bodyPr wrap="square" rtlCol="0">
              <a:spAutoFit/>
            </a:bodyPr>
            <a:lstStyle/>
            <a:p>
              <a:r>
                <a:rPr lang="en-US" sz="1600" dirty="0"/>
                <a:t>R</a:t>
              </a:r>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4248259" y="30125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TextBox 141">
              <a:extLst>
                <a:ext uri="{FF2B5EF4-FFF2-40B4-BE49-F238E27FC236}">
                  <a16:creationId xmlns:a16="http://schemas.microsoft.com/office/drawing/2014/main" id="{001DB015-E776-AD4F-BC28-BD26CCFBB712}"/>
                </a:ext>
              </a:extLst>
            </p:cNvPr>
            <p:cNvSpPr txBox="1"/>
            <p:nvPr/>
          </p:nvSpPr>
          <p:spPr>
            <a:xfrm>
              <a:off x="2593835" y="3272732"/>
              <a:ext cx="345258" cy="338554"/>
            </a:xfrm>
            <a:prstGeom prst="rect">
              <a:avLst/>
            </a:prstGeom>
            <a:noFill/>
          </p:spPr>
          <p:txBody>
            <a:bodyPr wrap="square" rtlCol="0">
              <a:spAutoFit/>
            </a:bodyPr>
            <a:lstStyle/>
            <a:p>
              <a:r>
                <a:rPr lang="en-US" sz="1600" dirty="0"/>
                <a:t>C</a:t>
              </a:r>
            </a:p>
          </p:txBody>
        </p:sp>
        <p:grpSp>
          <p:nvGrpSpPr>
            <p:cNvPr id="143" name="Group 220">
              <a:extLst>
                <a:ext uri="{FF2B5EF4-FFF2-40B4-BE49-F238E27FC236}">
                  <a16:creationId xmlns:a16="http://schemas.microsoft.com/office/drawing/2014/main" id="{6A42827A-FA43-3248-A5B8-D2DE345AE028}"/>
                </a:ext>
              </a:extLst>
            </p:cNvPr>
            <p:cNvGrpSpPr>
              <a:grpSpLocks/>
            </p:cNvGrpSpPr>
            <p:nvPr/>
          </p:nvGrpSpPr>
          <p:grpSpPr bwMode="auto">
            <a:xfrm>
              <a:off x="2937867" y="3744136"/>
              <a:ext cx="152400" cy="304800"/>
              <a:chOff x="3264" y="3072"/>
              <a:chExt cx="96" cy="192"/>
            </a:xfrm>
          </p:grpSpPr>
          <p:sp>
            <p:nvSpPr>
              <p:cNvPr id="144" name="Line 17">
                <a:extLst>
                  <a:ext uri="{FF2B5EF4-FFF2-40B4-BE49-F238E27FC236}">
                    <a16:creationId xmlns:a16="http://schemas.microsoft.com/office/drawing/2014/main" id="{64485488-CF6B-EE42-A13D-45C53469961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Freeform 18">
                <a:extLst>
                  <a:ext uri="{FF2B5EF4-FFF2-40B4-BE49-F238E27FC236}">
                    <a16:creationId xmlns:a16="http://schemas.microsoft.com/office/drawing/2014/main" id="{6417DBE8-036E-8E40-B509-C9B8101C93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6" name="Group 220">
              <a:extLst>
                <a:ext uri="{FF2B5EF4-FFF2-40B4-BE49-F238E27FC236}">
                  <a16:creationId xmlns:a16="http://schemas.microsoft.com/office/drawing/2014/main" id="{18175FF2-9083-C244-9EB3-1B42499F1FCF}"/>
                </a:ext>
              </a:extLst>
            </p:cNvPr>
            <p:cNvGrpSpPr>
              <a:grpSpLocks/>
            </p:cNvGrpSpPr>
            <p:nvPr/>
          </p:nvGrpSpPr>
          <p:grpSpPr bwMode="auto">
            <a:xfrm>
              <a:off x="3725477" y="3706036"/>
              <a:ext cx="152400" cy="304800"/>
              <a:chOff x="3264" y="3072"/>
              <a:chExt cx="96" cy="192"/>
            </a:xfrm>
          </p:grpSpPr>
          <p:sp>
            <p:nvSpPr>
              <p:cNvPr id="147" name="Line 17">
                <a:extLst>
                  <a:ext uri="{FF2B5EF4-FFF2-40B4-BE49-F238E27FC236}">
                    <a16:creationId xmlns:a16="http://schemas.microsoft.com/office/drawing/2014/main" id="{30ED3323-7554-3140-A06F-0F6562A2EF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Freeform 18">
                <a:extLst>
                  <a:ext uri="{FF2B5EF4-FFF2-40B4-BE49-F238E27FC236}">
                    <a16:creationId xmlns:a16="http://schemas.microsoft.com/office/drawing/2014/main" id="{DA939F55-21B4-8A4D-B48F-C40CD84857F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EF6853C-2334-5241-BCA5-0F56EF56EE01}"/>
                </a:ext>
              </a:extLst>
            </p:cNvPr>
            <p:cNvGrpSpPr>
              <a:grpSpLocks/>
            </p:cNvGrpSpPr>
            <p:nvPr/>
          </p:nvGrpSpPr>
          <p:grpSpPr bwMode="auto">
            <a:xfrm>
              <a:off x="2113227" y="3706036"/>
              <a:ext cx="152400" cy="304800"/>
              <a:chOff x="3264" y="3072"/>
              <a:chExt cx="96" cy="192"/>
            </a:xfrm>
          </p:grpSpPr>
          <p:sp>
            <p:nvSpPr>
              <p:cNvPr id="150" name="Line 17">
                <a:extLst>
                  <a:ext uri="{FF2B5EF4-FFF2-40B4-BE49-F238E27FC236}">
                    <a16:creationId xmlns:a16="http://schemas.microsoft.com/office/drawing/2014/main" id="{6B13BC25-F58C-1648-BD9D-1BDD9BB4A3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18">
                <a:extLst>
                  <a:ext uri="{FF2B5EF4-FFF2-40B4-BE49-F238E27FC236}">
                    <a16:creationId xmlns:a16="http://schemas.microsoft.com/office/drawing/2014/main" id="{B03B193C-49F6-8E4D-8D23-54284BDD638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4744188" y="1112979"/>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e>
                        </m:d>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4744188" y="1112979"/>
                <a:ext cx="5998501" cy="912376"/>
              </a:xfrm>
              <a:prstGeom prst="rect">
                <a:avLst/>
              </a:prstGeom>
              <a:blipFill>
                <a:blip r:embed="rId3"/>
                <a:stretch>
                  <a:fillRect l="-634" t="-53425" b="-3972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157924AF-EE7B-7D41-A0D1-6C41690C78B4}"/>
              </a:ext>
            </a:extLst>
          </p:cNvPr>
          <p:cNvSpPr txBox="1"/>
          <p:nvPr/>
        </p:nvSpPr>
        <p:spPr>
          <a:xfrm>
            <a:off x="815327" y="2375378"/>
            <a:ext cx="2938272" cy="369332"/>
          </a:xfrm>
          <a:prstGeom prst="rect">
            <a:avLst/>
          </a:prstGeom>
          <a:noFill/>
        </p:spPr>
        <p:txBody>
          <a:bodyPr wrap="square" rtlCol="0">
            <a:spAutoFit/>
          </a:bodyPr>
          <a:lstStyle/>
          <a:p>
            <a:r>
              <a:rPr lang="en-US" dirty="0"/>
              <a:t>Phase Shift Ladder</a:t>
            </a:r>
          </a:p>
        </p:txBody>
      </p:sp>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3548E4C0-D34A-DF44-BA4E-C7493D80DF8B}"/>
                  </a:ext>
                </a:extLst>
              </p:cNvPr>
              <p:cNvSpPr txBox="1"/>
              <p:nvPr/>
            </p:nvSpPr>
            <p:spPr>
              <a:xfrm>
                <a:off x="4707075" y="2992113"/>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oMath>
                </a14:m>
                <a:endParaRPr lang="en-US" dirty="0"/>
              </a:p>
            </p:txBody>
          </p:sp>
        </mc:Choice>
        <mc:Fallback xmlns="">
          <p:sp>
            <p:nvSpPr>
              <p:cNvPr id="195" name="TextBox 194">
                <a:extLst>
                  <a:ext uri="{FF2B5EF4-FFF2-40B4-BE49-F238E27FC236}">
                    <a16:creationId xmlns:a16="http://schemas.microsoft.com/office/drawing/2014/main" id="{3548E4C0-D34A-DF44-BA4E-C7493D80DF8B}"/>
                  </a:ext>
                </a:extLst>
              </p:cNvPr>
              <p:cNvSpPr txBox="1">
                <a:spLocks noRot="1" noChangeAspect="1" noMove="1" noResize="1" noEditPoints="1" noAdjustHandles="1" noChangeArrowheads="1" noChangeShapeType="1" noTextEdit="1"/>
              </p:cNvSpPr>
              <p:nvPr/>
            </p:nvSpPr>
            <p:spPr>
              <a:xfrm>
                <a:off x="4707075" y="2992113"/>
                <a:ext cx="5998501" cy="1163758"/>
              </a:xfrm>
              <a:prstGeom prst="rect">
                <a:avLst/>
              </a:prstGeom>
              <a:blipFill>
                <a:blip r:embed="rId4"/>
                <a:stretch>
                  <a:fillRect l="-63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3F5CCD4-0591-F143-880E-9ADC5B547F31}"/>
              </a:ext>
            </a:extLst>
          </p:cNvPr>
          <p:cNvGrpSpPr/>
          <p:nvPr/>
        </p:nvGrpSpPr>
        <p:grpSpPr>
          <a:xfrm>
            <a:off x="285859" y="3078563"/>
            <a:ext cx="3059773" cy="1110913"/>
            <a:chOff x="285859" y="3078563"/>
            <a:chExt cx="3059773" cy="1110913"/>
          </a:xfrm>
        </p:grpSpPr>
        <p:sp>
          <p:nvSpPr>
            <p:cNvPr id="157" name="Freeform 156">
              <a:extLst>
                <a:ext uri="{FF2B5EF4-FFF2-40B4-BE49-F238E27FC236}">
                  <a16:creationId xmlns:a16="http://schemas.microsoft.com/office/drawing/2014/main" id="{4DD4D46C-6408-C846-A875-F2ED85E4839B}"/>
                </a:ext>
              </a:extLst>
            </p:cNvPr>
            <p:cNvSpPr>
              <a:spLocks noChangeAspect="1"/>
            </p:cNvSpPr>
            <p:nvPr/>
          </p:nvSpPr>
          <p:spPr bwMode="auto">
            <a:xfrm>
              <a:off x="1690060" y="31987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210">
              <a:extLst>
                <a:ext uri="{FF2B5EF4-FFF2-40B4-BE49-F238E27FC236}">
                  <a16:creationId xmlns:a16="http://schemas.microsoft.com/office/drawing/2014/main" id="{29217688-650A-3C4D-AF8C-73DBBB63EB58}"/>
                </a:ext>
              </a:extLst>
            </p:cNvPr>
            <p:cNvGrpSpPr>
              <a:grpSpLocks/>
            </p:cNvGrpSpPr>
            <p:nvPr/>
          </p:nvGrpSpPr>
          <p:grpSpPr bwMode="auto">
            <a:xfrm>
              <a:off x="2177096" y="3218835"/>
              <a:ext cx="304800" cy="762000"/>
              <a:chOff x="3216" y="1728"/>
              <a:chExt cx="192" cy="480"/>
            </a:xfrm>
          </p:grpSpPr>
          <p:sp>
            <p:nvSpPr>
              <p:cNvPr id="187" name="Line 8">
                <a:extLst>
                  <a:ext uri="{FF2B5EF4-FFF2-40B4-BE49-F238E27FC236}">
                    <a16:creationId xmlns:a16="http://schemas.microsoft.com/office/drawing/2014/main" id="{453F32AA-11E1-BD43-9199-1C90657D793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7A409DA5-D6D8-EF4E-8A03-831E6D94A4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7C8EB710-43E2-0047-85D1-CBB6E66B5D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4A73FFF6-EAE9-594B-86F4-98B4B75ED6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3" name="TextBox 162">
              <a:extLst>
                <a:ext uri="{FF2B5EF4-FFF2-40B4-BE49-F238E27FC236}">
                  <a16:creationId xmlns:a16="http://schemas.microsoft.com/office/drawing/2014/main" id="{7BDC42BD-41B0-A147-8D52-85724242FB7C}"/>
                </a:ext>
              </a:extLst>
            </p:cNvPr>
            <p:cNvSpPr txBox="1"/>
            <p:nvPr/>
          </p:nvSpPr>
          <p:spPr>
            <a:xfrm>
              <a:off x="1911083" y="3433084"/>
              <a:ext cx="345258" cy="338554"/>
            </a:xfrm>
            <a:prstGeom prst="rect">
              <a:avLst/>
            </a:prstGeom>
            <a:noFill/>
          </p:spPr>
          <p:txBody>
            <a:bodyPr wrap="square" rtlCol="0">
              <a:spAutoFit/>
            </a:bodyPr>
            <a:lstStyle/>
            <a:p>
              <a:r>
                <a:rPr lang="en-US" sz="1600" dirty="0"/>
                <a:t>C</a:t>
              </a:r>
            </a:p>
          </p:txBody>
        </p:sp>
        <p:cxnSp>
          <p:nvCxnSpPr>
            <p:cNvPr id="164" name="Straight Connector 163">
              <a:extLst>
                <a:ext uri="{FF2B5EF4-FFF2-40B4-BE49-F238E27FC236}">
                  <a16:creationId xmlns:a16="http://schemas.microsoft.com/office/drawing/2014/main" id="{C11B49ED-714D-4D41-B8A4-606BF34D6DCB}"/>
                </a:ext>
              </a:extLst>
            </p:cNvPr>
            <p:cNvCxnSpPr>
              <a:cxnSpLocks/>
            </p:cNvCxnSpPr>
            <p:nvPr/>
          </p:nvCxnSpPr>
          <p:spPr>
            <a:xfrm>
              <a:off x="1782675" y="3243155"/>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65">
              <a:extLst>
                <a:ext uri="{FF2B5EF4-FFF2-40B4-BE49-F238E27FC236}">
                  <a16:creationId xmlns:a16="http://schemas.microsoft.com/office/drawing/2014/main" id="{F27974AC-ECEF-7840-91B1-802DEC64AD41}"/>
                </a:ext>
              </a:extLst>
            </p:cNvPr>
            <p:cNvSpPr>
              <a:spLocks noChangeAspect="1"/>
            </p:cNvSpPr>
            <p:nvPr/>
          </p:nvSpPr>
          <p:spPr bwMode="auto">
            <a:xfrm rot="5400000">
              <a:off x="1281628" y="281472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7" name="Oval 166">
              <a:extLst>
                <a:ext uri="{FF2B5EF4-FFF2-40B4-BE49-F238E27FC236}">
                  <a16:creationId xmlns:a16="http://schemas.microsoft.com/office/drawing/2014/main" id="{3A257AD9-1CAE-C541-83DB-EE3D9B300616}"/>
                </a:ext>
              </a:extLst>
            </p:cNvPr>
            <p:cNvSpPr>
              <a:spLocks noChangeAspect="1" noChangeArrowheads="1"/>
            </p:cNvSpPr>
            <p:nvPr/>
          </p:nvSpPr>
          <p:spPr bwMode="auto">
            <a:xfrm>
              <a:off x="1706227" y="317904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Oval 167">
              <a:extLst>
                <a:ext uri="{FF2B5EF4-FFF2-40B4-BE49-F238E27FC236}">
                  <a16:creationId xmlns:a16="http://schemas.microsoft.com/office/drawing/2014/main" id="{DDE110A0-04A5-CE43-99F1-EB5A68680FEF}"/>
                </a:ext>
              </a:extLst>
            </p:cNvPr>
            <p:cNvSpPr>
              <a:spLocks noChangeAspect="1" noChangeArrowheads="1"/>
            </p:cNvSpPr>
            <p:nvPr/>
          </p:nvSpPr>
          <p:spPr bwMode="auto">
            <a:xfrm>
              <a:off x="285859" y="316075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69" name="Group 210">
              <a:extLst>
                <a:ext uri="{FF2B5EF4-FFF2-40B4-BE49-F238E27FC236}">
                  <a16:creationId xmlns:a16="http://schemas.microsoft.com/office/drawing/2014/main" id="{17F238ED-4B91-DD4D-B5FF-4B47CF993D04}"/>
                </a:ext>
              </a:extLst>
            </p:cNvPr>
            <p:cNvGrpSpPr>
              <a:grpSpLocks/>
            </p:cNvGrpSpPr>
            <p:nvPr/>
          </p:nvGrpSpPr>
          <p:grpSpPr bwMode="auto">
            <a:xfrm rot="5400000">
              <a:off x="532328" y="2849963"/>
              <a:ext cx="304800" cy="762000"/>
              <a:chOff x="3216" y="1728"/>
              <a:chExt cx="192" cy="480"/>
            </a:xfrm>
          </p:grpSpPr>
          <p:sp>
            <p:nvSpPr>
              <p:cNvPr id="183" name="Line 8">
                <a:extLst>
                  <a:ext uri="{FF2B5EF4-FFF2-40B4-BE49-F238E27FC236}">
                    <a16:creationId xmlns:a16="http://schemas.microsoft.com/office/drawing/2014/main" id="{CE9AAB07-0EE1-2847-81F2-F67E9B7C86A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9">
                <a:extLst>
                  <a:ext uri="{FF2B5EF4-FFF2-40B4-BE49-F238E27FC236}">
                    <a16:creationId xmlns:a16="http://schemas.microsoft.com/office/drawing/2014/main" id="{7B6FF02E-058F-6940-97A9-B5BEFBC730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0">
                <a:extLst>
                  <a:ext uri="{FF2B5EF4-FFF2-40B4-BE49-F238E27FC236}">
                    <a16:creationId xmlns:a16="http://schemas.microsoft.com/office/drawing/2014/main" id="{5A260559-E1B3-C24A-A2E6-261C1DA99C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1">
                <a:extLst>
                  <a:ext uri="{FF2B5EF4-FFF2-40B4-BE49-F238E27FC236}">
                    <a16:creationId xmlns:a16="http://schemas.microsoft.com/office/drawing/2014/main" id="{D87FA7FE-7B73-F941-9F5A-0A7D50B4097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0" name="Oval 169">
              <a:extLst>
                <a:ext uri="{FF2B5EF4-FFF2-40B4-BE49-F238E27FC236}">
                  <a16:creationId xmlns:a16="http://schemas.microsoft.com/office/drawing/2014/main" id="{5E88823A-DA86-2D4A-ABCB-7F4798457D60}"/>
                </a:ext>
              </a:extLst>
            </p:cNvPr>
            <p:cNvSpPr>
              <a:spLocks noChangeAspect="1" noChangeArrowheads="1"/>
            </p:cNvSpPr>
            <p:nvPr/>
          </p:nvSpPr>
          <p:spPr bwMode="auto">
            <a:xfrm>
              <a:off x="224877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TextBox 170">
              <a:extLst>
                <a:ext uri="{FF2B5EF4-FFF2-40B4-BE49-F238E27FC236}">
                  <a16:creationId xmlns:a16="http://schemas.microsoft.com/office/drawing/2014/main" id="{162759BB-9394-454B-BB15-F0E11D037C92}"/>
                </a:ext>
              </a:extLst>
            </p:cNvPr>
            <p:cNvSpPr txBox="1"/>
            <p:nvPr/>
          </p:nvSpPr>
          <p:spPr>
            <a:xfrm>
              <a:off x="1164145" y="3296796"/>
              <a:ext cx="400820" cy="338554"/>
            </a:xfrm>
            <a:prstGeom prst="rect">
              <a:avLst/>
            </a:prstGeom>
            <a:noFill/>
          </p:spPr>
          <p:txBody>
            <a:bodyPr wrap="square" rtlCol="0">
              <a:spAutoFit/>
            </a:bodyPr>
            <a:lstStyle/>
            <a:p>
              <a:r>
                <a:rPr lang="en-US" sz="1600" dirty="0"/>
                <a:t>R</a:t>
              </a:r>
            </a:p>
          </p:txBody>
        </p:sp>
        <p:sp>
          <p:nvSpPr>
            <p:cNvPr id="173" name="TextBox 172">
              <a:extLst>
                <a:ext uri="{FF2B5EF4-FFF2-40B4-BE49-F238E27FC236}">
                  <a16:creationId xmlns:a16="http://schemas.microsoft.com/office/drawing/2014/main" id="{BD3DE9B0-A943-5A44-82FA-55E2C3F53256}"/>
                </a:ext>
              </a:extLst>
            </p:cNvPr>
            <p:cNvSpPr txBox="1"/>
            <p:nvPr/>
          </p:nvSpPr>
          <p:spPr>
            <a:xfrm>
              <a:off x="527291" y="3366028"/>
              <a:ext cx="345258" cy="338554"/>
            </a:xfrm>
            <a:prstGeom prst="rect">
              <a:avLst/>
            </a:prstGeom>
            <a:noFill/>
          </p:spPr>
          <p:txBody>
            <a:bodyPr wrap="square" rtlCol="0">
              <a:spAutoFit/>
            </a:bodyPr>
            <a:lstStyle/>
            <a:p>
              <a:r>
                <a:rPr lang="en-US" sz="1600" dirty="0"/>
                <a:t>C</a:t>
              </a:r>
            </a:p>
          </p:txBody>
        </p:sp>
        <p:grpSp>
          <p:nvGrpSpPr>
            <p:cNvPr id="175" name="Group 220">
              <a:extLst>
                <a:ext uri="{FF2B5EF4-FFF2-40B4-BE49-F238E27FC236}">
                  <a16:creationId xmlns:a16="http://schemas.microsoft.com/office/drawing/2014/main" id="{75A5CFD3-CECD-5C48-8A98-18A642EE50B0}"/>
                </a:ext>
              </a:extLst>
            </p:cNvPr>
            <p:cNvGrpSpPr>
              <a:grpSpLocks/>
            </p:cNvGrpSpPr>
            <p:nvPr/>
          </p:nvGrpSpPr>
          <p:grpSpPr bwMode="auto">
            <a:xfrm>
              <a:off x="2244149" y="3860292"/>
              <a:ext cx="152400" cy="304800"/>
              <a:chOff x="3264" y="3072"/>
              <a:chExt cx="96" cy="192"/>
            </a:xfrm>
          </p:grpSpPr>
          <p:sp>
            <p:nvSpPr>
              <p:cNvPr id="179" name="Line 17">
                <a:extLst>
                  <a:ext uri="{FF2B5EF4-FFF2-40B4-BE49-F238E27FC236}">
                    <a16:creationId xmlns:a16="http://schemas.microsoft.com/office/drawing/2014/main" id="{0C24D1A6-700D-ED46-B63F-BF55BF718B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Freeform 18">
                <a:extLst>
                  <a:ext uri="{FF2B5EF4-FFF2-40B4-BE49-F238E27FC236}">
                    <a16:creationId xmlns:a16="http://schemas.microsoft.com/office/drawing/2014/main" id="{B7BD53DA-9F21-6140-B247-646014CD641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6" name="Group 220">
              <a:extLst>
                <a:ext uri="{FF2B5EF4-FFF2-40B4-BE49-F238E27FC236}">
                  <a16:creationId xmlns:a16="http://schemas.microsoft.com/office/drawing/2014/main" id="{909596A2-6581-0844-8121-3E3E78C4896A}"/>
                </a:ext>
              </a:extLst>
            </p:cNvPr>
            <p:cNvGrpSpPr>
              <a:grpSpLocks/>
            </p:cNvGrpSpPr>
            <p:nvPr/>
          </p:nvGrpSpPr>
          <p:grpSpPr bwMode="auto">
            <a:xfrm>
              <a:off x="1692603" y="3884676"/>
              <a:ext cx="152400" cy="304800"/>
              <a:chOff x="3264" y="3072"/>
              <a:chExt cx="96" cy="192"/>
            </a:xfrm>
          </p:grpSpPr>
          <p:sp>
            <p:nvSpPr>
              <p:cNvPr id="177" name="Line 17">
                <a:extLst>
                  <a:ext uri="{FF2B5EF4-FFF2-40B4-BE49-F238E27FC236}">
                    <a16:creationId xmlns:a16="http://schemas.microsoft.com/office/drawing/2014/main" id="{AEBA16AE-CF98-C041-B978-B7BAE79E46B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Freeform 18">
                <a:extLst>
                  <a:ext uri="{FF2B5EF4-FFF2-40B4-BE49-F238E27FC236}">
                    <a16:creationId xmlns:a16="http://schemas.microsoft.com/office/drawing/2014/main" id="{17D12437-7F64-D04F-B28A-555BBD1506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6" name="TextBox 195">
              <a:extLst>
                <a:ext uri="{FF2B5EF4-FFF2-40B4-BE49-F238E27FC236}">
                  <a16:creationId xmlns:a16="http://schemas.microsoft.com/office/drawing/2014/main" id="{71EDAB4E-63CD-5F43-B94E-0A769899AD32}"/>
                </a:ext>
              </a:extLst>
            </p:cNvPr>
            <p:cNvSpPr txBox="1"/>
            <p:nvPr/>
          </p:nvSpPr>
          <p:spPr>
            <a:xfrm>
              <a:off x="407360" y="3786538"/>
              <a:ext cx="2938272" cy="369332"/>
            </a:xfrm>
            <a:prstGeom prst="rect">
              <a:avLst/>
            </a:prstGeom>
            <a:noFill/>
          </p:spPr>
          <p:txBody>
            <a:bodyPr wrap="square" rtlCol="0">
              <a:spAutoFit/>
            </a:bodyPr>
            <a:lstStyle/>
            <a:p>
              <a:r>
                <a:rPr lang="en-US" dirty="0"/>
                <a:t>Wein</a:t>
              </a:r>
            </a:p>
          </p:txBody>
        </p:sp>
        <p:sp>
          <p:nvSpPr>
            <p:cNvPr id="197" name="TextBox 196">
              <a:extLst>
                <a:ext uri="{FF2B5EF4-FFF2-40B4-BE49-F238E27FC236}">
                  <a16:creationId xmlns:a16="http://schemas.microsoft.com/office/drawing/2014/main" id="{AE148619-8D4A-0044-9C0A-54D971A01F06}"/>
                </a:ext>
              </a:extLst>
            </p:cNvPr>
            <p:cNvSpPr txBox="1"/>
            <p:nvPr/>
          </p:nvSpPr>
          <p:spPr>
            <a:xfrm>
              <a:off x="1426273" y="3497964"/>
              <a:ext cx="400820" cy="338554"/>
            </a:xfrm>
            <a:prstGeom prst="rect">
              <a:avLst/>
            </a:prstGeom>
            <a:noFill/>
          </p:spPr>
          <p:txBody>
            <a:bodyPr wrap="square" rtlCol="0">
              <a:spAutoFit/>
            </a:bodyPr>
            <a:lstStyle/>
            <a:p>
              <a:r>
                <a:rPr lang="en-US" sz="1600" dirty="0"/>
                <a:t>R</a:t>
              </a:r>
            </a:p>
          </p:txBody>
        </p:sp>
        <p:cxnSp>
          <p:nvCxnSpPr>
            <p:cNvPr id="199" name="Straight Connector 198">
              <a:extLst>
                <a:ext uri="{FF2B5EF4-FFF2-40B4-BE49-F238E27FC236}">
                  <a16:creationId xmlns:a16="http://schemas.microsoft.com/office/drawing/2014/main" id="{2D8F5145-2B98-894D-9E8D-956D8F5AA6D8}"/>
                </a:ext>
              </a:extLst>
            </p:cNvPr>
            <p:cNvCxnSpPr>
              <a:cxnSpLocks/>
            </p:cNvCxnSpPr>
            <p:nvPr/>
          </p:nvCxnSpPr>
          <p:spPr>
            <a:xfrm>
              <a:off x="2313027" y="323705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Oval 199">
              <a:extLst>
                <a:ext uri="{FF2B5EF4-FFF2-40B4-BE49-F238E27FC236}">
                  <a16:creationId xmlns:a16="http://schemas.microsoft.com/office/drawing/2014/main" id="{336B31C5-73C4-714D-945F-727B395A22BC}"/>
                </a:ext>
              </a:extLst>
            </p:cNvPr>
            <p:cNvSpPr>
              <a:spLocks noChangeAspect="1" noChangeArrowheads="1"/>
            </p:cNvSpPr>
            <p:nvPr/>
          </p:nvSpPr>
          <p:spPr bwMode="auto">
            <a:xfrm>
              <a:off x="273645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 name="Group 9">
            <a:extLst>
              <a:ext uri="{FF2B5EF4-FFF2-40B4-BE49-F238E27FC236}">
                <a16:creationId xmlns:a16="http://schemas.microsoft.com/office/drawing/2014/main" id="{13B8C057-F932-A741-AE46-1699455C118E}"/>
              </a:ext>
            </a:extLst>
          </p:cNvPr>
          <p:cNvGrpSpPr/>
          <p:nvPr/>
        </p:nvGrpSpPr>
        <p:grpSpPr>
          <a:xfrm>
            <a:off x="271216" y="4577133"/>
            <a:ext cx="2837688" cy="1615549"/>
            <a:chOff x="986899" y="4707527"/>
            <a:chExt cx="2837688" cy="1615549"/>
          </a:xfrm>
        </p:grpSpPr>
        <p:sp>
          <p:nvSpPr>
            <p:cNvPr id="201" name="Freeform 200">
              <a:extLst>
                <a:ext uri="{FF2B5EF4-FFF2-40B4-BE49-F238E27FC236}">
                  <a16:creationId xmlns:a16="http://schemas.microsoft.com/office/drawing/2014/main" id="{34D5FA7E-E7FD-3143-A4E0-D1BE78EB8128}"/>
                </a:ext>
              </a:extLst>
            </p:cNvPr>
            <p:cNvSpPr>
              <a:spLocks noChangeAspect="1"/>
            </p:cNvSpPr>
            <p:nvPr/>
          </p:nvSpPr>
          <p:spPr bwMode="auto">
            <a:xfrm>
              <a:off x="1793692" y="525312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2" name="Group 210">
              <a:extLst>
                <a:ext uri="{FF2B5EF4-FFF2-40B4-BE49-F238E27FC236}">
                  <a16:creationId xmlns:a16="http://schemas.microsoft.com/office/drawing/2014/main" id="{71A625D2-DBE4-BD4B-AC6E-1B1F6AD7325D}"/>
                </a:ext>
              </a:extLst>
            </p:cNvPr>
            <p:cNvGrpSpPr>
              <a:grpSpLocks/>
            </p:cNvGrpSpPr>
            <p:nvPr/>
          </p:nvGrpSpPr>
          <p:grpSpPr bwMode="auto">
            <a:xfrm>
              <a:off x="2280728" y="5273187"/>
              <a:ext cx="304800" cy="762000"/>
              <a:chOff x="3216" y="1728"/>
              <a:chExt cx="192" cy="480"/>
            </a:xfrm>
          </p:grpSpPr>
          <p:sp>
            <p:nvSpPr>
              <p:cNvPr id="203" name="Line 8">
                <a:extLst>
                  <a:ext uri="{FF2B5EF4-FFF2-40B4-BE49-F238E27FC236}">
                    <a16:creationId xmlns:a16="http://schemas.microsoft.com/office/drawing/2014/main" id="{AC80251F-E82B-FB42-9F8F-D905D1CD2CB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59801D84-0BF6-064B-94AF-D44D2A3A77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9D8881C3-2AF1-F94F-9566-81B6BA3B71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94166F7B-A975-BB4A-9520-ACAAC267213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7" name="TextBox 206">
              <a:extLst>
                <a:ext uri="{FF2B5EF4-FFF2-40B4-BE49-F238E27FC236}">
                  <a16:creationId xmlns:a16="http://schemas.microsoft.com/office/drawing/2014/main" id="{045633F4-C19B-FE40-A230-EA84FD9D3874}"/>
                </a:ext>
              </a:extLst>
            </p:cNvPr>
            <p:cNvSpPr txBox="1"/>
            <p:nvPr/>
          </p:nvSpPr>
          <p:spPr>
            <a:xfrm>
              <a:off x="2014715" y="5487436"/>
              <a:ext cx="345258" cy="338554"/>
            </a:xfrm>
            <a:prstGeom prst="rect">
              <a:avLst/>
            </a:prstGeom>
            <a:noFill/>
          </p:spPr>
          <p:txBody>
            <a:bodyPr wrap="square" rtlCol="0">
              <a:spAutoFit/>
            </a:bodyPr>
            <a:lstStyle/>
            <a:p>
              <a:r>
                <a:rPr lang="en-US" sz="1600" dirty="0"/>
                <a:t>C</a:t>
              </a:r>
            </a:p>
          </p:txBody>
        </p:sp>
        <p:cxnSp>
          <p:nvCxnSpPr>
            <p:cNvPr id="208" name="Straight Connector 207">
              <a:extLst>
                <a:ext uri="{FF2B5EF4-FFF2-40B4-BE49-F238E27FC236}">
                  <a16:creationId xmlns:a16="http://schemas.microsoft.com/office/drawing/2014/main" id="{D3310DB1-4301-5F49-B563-FA0E4A5AFF2B}"/>
                </a:ext>
              </a:extLst>
            </p:cNvPr>
            <p:cNvCxnSpPr>
              <a:cxnSpLocks/>
            </p:cNvCxnSpPr>
            <p:nvPr/>
          </p:nvCxnSpPr>
          <p:spPr>
            <a:xfrm>
              <a:off x="1886307" y="529750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Freeform 208">
              <a:extLst>
                <a:ext uri="{FF2B5EF4-FFF2-40B4-BE49-F238E27FC236}">
                  <a16:creationId xmlns:a16="http://schemas.microsoft.com/office/drawing/2014/main" id="{C9525117-03BD-6445-A42F-3DB0F50C346B}"/>
                </a:ext>
              </a:extLst>
            </p:cNvPr>
            <p:cNvSpPr>
              <a:spLocks noChangeAspect="1"/>
            </p:cNvSpPr>
            <p:nvPr/>
          </p:nvSpPr>
          <p:spPr bwMode="auto">
            <a:xfrm rot="5400000">
              <a:off x="1385260" y="48690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0" name="Oval 209">
              <a:extLst>
                <a:ext uri="{FF2B5EF4-FFF2-40B4-BE49-F238E27FC236}">
                  <a16:creationId xmlns:a16="http://schemas.microsoft.com/office/drawing/2014/main" id="{59C408F1-0D6D-484A-970F-5026C35F8CE6}"/>
                </a:ext>
              </a:extLst>
            </p:cNvPr>
            <p:cNvSpPr>
              <a:spLocks noChangeAspect="1" noChangeArrowheads="1"/>
            </p:cNvSpPr>
            <p:nvPr/>
          </p:nvSpPr>
          <p:spPr bwMode="auto">
            <a:xfrm>
              <a:off x="1809859" y="52333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1" name="Oval 210">
              <a:extLst>
                <a:ext uri="{FF2B5EF4-FFF2-40B4-BE49-F238E27FC236}">
                  <a16:creationId xmlns:a16="http://schemas.microsoft.com/office/drawing/2014/main" id="{4E3555B1-6CAB-A444-8081-C5C831948D05}"/>
                </a:ext>
              </a:extLst>
            </p:cNvPr>
            <p:cNvSpPr>
              <a:spLocks noChangeAspect="1" noChangeArrowheads="1"/>
            </p:cNvSpPr>
            <p:nvPr/>
          </p:nvSpPr>
          <p:spPr bwMode="auto">
            <a:xfrm>
              <a:off x="986899" y="52151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Oval 216">
              <a:extLst>
                <a:ext uri="{FF2B5EF4-FFF2-40B4-BE49-F238E27FC236}">
                  <a16:creationId xmlns:a16="http://schemas.microsoft.com/office/drawing/2014/main" id="{36BDD122-B782-774E-BD74-7F834DF03575}"/>
                </a:ext>
              </a:extLst>
            </p:cNvPr>
            <p:cNvSpPr>
              <a:spLocks noChangeAspect="1" noChangeArrowheads="1"/>
            </p:cNvSpPr>
            <p:nvPr/>
          </p:nvSpPr>
          <p:spPr bwMode="auto">
            <a:xfrm>
              <a:off x="2352403" y="52272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TextBox 217">
              <a:extLst>
                <a:ext uri="{FF2B5EF4-FFF2-40B4-BE49-F238E27FC236}">
                  <a16:creationId xmlns:a16="http://schemas.microsoft.com/office/drawing/2014/main" id="{8069B3A3-994B-0841-9408-2B9643D8147F}"/>
                </a:ext>
              </a:extLst>
            </p:cNvPr>
            <p:cNvSpPr txBox="1"/>
            <p:nvPr/>
          </p:nvSpPr>
          <p:spPr>
            <a:xfrm>
              <a:off x="1303168" y="4707527"/>
              <a:ext cx="400820" cy="338554"/>
            </a:xfrm>
            <a:prstGeom prst="rect">
              <a:avLst/>
            </a:prstGeom>
            <a:noFill/>
          </p:spPr>
          <p:txBody>
            <a:bodyPr wrap="square" rtlCol="0">
              <a:spAutoFit/>
            </a:bodyPr>
            <a:lstStyle/>
            <a:p>
              <a:r>
                <a:rPr lang="en-US" sz="1600" dirty="0"/>
                <a:t>R</a:t>
              </a:r>
              <a:r>
                <a:rPr lang="en-US" sz="1600" baseline="-25000" dirty="0"/>
                <a:t>1</a:t>
              </a:r>
            </a:p>
          </p:txBody>
        </p:sp>
        <p:grpSp>
          <p:nvGrpSpPr>
            <p:cNvPr id="220" name="Group 220">
              <a:extLst>
                <a:ext uri="{FF2B5EF4-FFF2-40B4-BE49-F238E27FC236}">
                  <a16:creationId xmlns:a16="http://schemas.microsoft.com/office/drawing/2014/main" id="{A731638F-52A8-B047-A377-B60484791D24}"/>
                </a:ext>
              </a:extLst>
            </p:cNvPr>
            <p:cNvGrpSpPr>
              <a:grpSpLocks/>
            </p:cNvGrpSpPr>
            <p:nvPr/>
          </p:nvGrpSpPr>
          <p:grpSpPr bwMode="auto">
            <a:xfrm>
              <a:off x="2347781" y="5914644"/>
              <a:ext cx="152400" cy="304800"/>
              <a:chOff x="3264" y="3072"/>
              <a:chExt cx="96" cy="192"/>
            </a:xfrm>
          </p:grpSpPr>
          <p:sp>
            <p:nvSpPr>
              <p:cNvPr id="221" name="Line 17">
                <a:extLst>
                  <a:ext uri="{FF2B5EF4-FFF2-40B4-BE49-F238E27FC236}">
                    <a16:creationId xmlns:a16="http://schemas.microsoft.com/office/drawing/2014/main" id="{DE265B2D-9A6B-834B-BAB0-AF8E7899BE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18">
                <a:extLst>
                  <a:ext uri="{FF2B5EF4-FFF2-40B4-BE49-F238E27FC236}">
                    <a16:creationId xmlns:a16="http://schemas.microsoft.com/office/drawing/2014/main" id="{BBBCF551-1844-4144-9464-780EAF23D1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3" name="Group 220">
              <a:extLst>
                <a:ext uri="{FF2B5EF4-FFF2-40B4-BE49-F238E27FC236}">
                  <a16:creationId xmlns:a16="http://schemas.microsoft.com/office/drawing/2014/main" id="{A2DEBA0B-6CC6-A24E-B0F5-C5ED720DCC56}"/>
                </a:ext>
              </a:extLst>
            </p:cNvPr>
            <p:cNvGrpSpPr>
              <a:grpSpLocks/>
            </p:cNvGrpSpPr>
            <p:nvPr/>
          </p:nvGrpSpPr>
          <p:grpSpPr bwMode="auto">
            <a:xfrm>
              <a:off x="1796235" y="5939028"/>
              <a:ext cx="152400" cy="304800"/>
              <a:chOff x="3264" y="3072"/>
              <a:chExt cx="96" cy="192"/>
            </a:xfrm>
          </p:grpSpPr>
          <p:sp>
            <p:nvSpPr>
              <p:cNvPr id="224" name="Line 17">
                <a:extLst>
                  <a:ext uri="{FF2B5EF4-FFF2-40B4-BE49-F238E27FC236}">
                    <a16:creationId xmlns:a16="http://schemas.microsoft.com/office/drawing/2014/main" id="{E1BDFBF9-81CF-5942-8054-529D2C60017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432D8538-5018-9140-865E-ED170C94D6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7" name="TextBox 226">
              <a:extLst>
                <a:ext uri="{FF2B5EF4-FFF2-40B4-BE49-F238E27FC236}">
                  <a16:creationId xmlns:a16="http://schemas.microsoft.com/office/drawing/2014/main" id="{B80BCEBC-07C7-EA49-9703-29F9E5A70BA0}"/>
                </a:ext>
              </a:extLst>
            </p:cNvPr>
            <p:cNvSpPr txBox="1"/>
            <p:nvPr/>
          </p:nvSpPr>
          <p:spPr>
            <a:xfrm>
              <a:off x="1481137" y="555231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228" name="Straight Connector 227">
              <a:extLst>
                <a:ext uri="{FF2B5EF4-FFF2-40B4-BE49-F238E27FC236}">
                  <a16:creationId xmlns:a16="http://schemas.microsoft.com/office/drawing/2014/main" id="{6B048C70-2736-6C40-9047-CCCAF1F21F43}"/>
                </a:ext>
              </a:extLst>
            </p:cNvPr>
            <p:cNvCxnSpPr>
              <a:cxnSpLocks/>
            </p:cNvCxnSpPr>
            <p:nvPr/>
          </p:nvCxnSpPr>
          <p:spPr>
            <a:xfrm>
              <a:off x="2416659" y="529141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1" name="Group 300">
              <a:extLst>
                <a:ext uri="{FF2B5EF4-FFF2-40B4-BE49-F238E27FC236}">
                  <a16:creationId xmlns:a16="http://schemas.microsoft.com/office/drawing/2014/main" id="{810F6C19-0BCF-384A-A373-A3D56B9FEEAB}"/>
                </a:ext>
              </a:extLst>
            </p:cNvPr>
            <p:cNvGrpSpPr>
              <a:grpSpLocks/>
            </p:cNvGrpSpPr>
            <p:nvPr/>
          </p:nvGrpSpPr>
          <p:grpSpPr bwMode="auto">
            <a:xfrm>
              <a:off x="2844222" y="5281792"/>
              <a:ext cx="533400" cy="762000"/>
              <a:chOff x="4896" y="1728"/>
              <a:chExt cx="336" cy="480"/>
            </a:xfrm>
          </p:grpSpPr>
          <p:grpSp>
            <p:nvGrpSpPr>
              <p:cNvPr id="232" name="Group 267">
                <a:extLst>
                  <a:ext uri="{FF2B5EF4-FFF2-40B4-BE49-F238E27FC236}">
                    <a16:creationId xmlns:a16="http://schemas.microsoft.com/office/drawing/2014/main" id="{E87B20AA-332D-D94D-8330-2A99ABC84C6B}"/>
                  </a:ext>
                </a:extLst>
              </p:cNvPr>
              <p:cNvGrpSpPr>
                <a:grpSpLocks/>
              </p:cNvGrpSpPr>
              <p:nvPr/>
            </p:nvGrpSpPr>
            <p:grpSpPr bwMode="auto">
              <a:xfrm>
                <a:off x="4896" y="1728"/>
                <a:ext cx="96" cy="480"/>
                <a:chOff x="3935" y="1728"/>
                <a:chExt cx="96" cy="480"/>
              </a:xfrm>
            </p:grpSpPr>
            <p:sp>
              <p:nvSpPr>
                <p:cNvPr id="249" name="Arc 268">
                  <a:extLst>
                    <a:ext uri="{FF2B5EF4-FFF2-40B4-BE49-F238E27FC236}">
                      <a16:creationId xmlns:a16="http://schemas.microsoft.com/office/drawing/2014/main" id="{07B66ADA-6FEF-D841-8080-563A2DFDD76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69">
                  <a:extLst>
                    <a:ext uri="{FF2B5EF4-FFF2-40B4-BE49-F238E27FC236}">
                      <a16:creationId xmlns:a16="http://schemas.microsoft.com/office/drawing/2014/main" id="{E2F000A6-CD10-614C-8FB2-2D99228A10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Arc 270">
                  <a:extLst>
                    <a:ext uri="{FF2B5EF4-FFF2-40B4-BE49-F238E27FC236}">
                      <a16:creationId xmlns:a16="http://schemas.microsoft.com/office/drawing/2014/main" id="{0AAC5CAF-D198-A84B-9516-4D4C8213723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Arc 271">
                  <a:extLst>
                    <a:ext uri="{FF2B5EF4-FFF2-40B4-BE49-F238E27FC236}">
                      <a16:creationId xmlns:a16="http://schemas.microsoft.com/office/drawing/2014/main" id="{71F235A1-EF63-7E4F-A117-07845A2C80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3" name="Line 272">
                  <a:extLst>
                    <a:ext uri="{FF2B5EF4-FFF2-40B4-BE49-F238E27FC236}">
                      <a16:creationId xmlns:a16="http://schemas.microsoft.com/office/drawing/2014/main" id="{7CE07A72-F79C-AA4C-A16B-F77EA1F03E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Line 273">
                  <a:extLst>
                    <a:ext uri="{FF2B5EF4-FFF2-40B4-BE49-F238E27FC236}">
                      <a16:creationId xmlns:a16="http://schemas.microsoft.com/office/drawing/2014/main" id="{F70BDD19-748F-C84D-81DC-97E09F9F62B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Arc 274">
                  <a:extLst>
                    <a:ext uri="{FF2B5EF4-FFF2-40B4-BE49-F238E27FC236}">
                      <a16:creationId xmlns:a16="http://schemas.microsoft.com/office/drawing/2014/main" id="{5620852E-9FA5-824F-AE80-74334F428DB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75">
                  <a:extLst>
                    <a:ext uri="{FF2B5EF4-FFF2-40B4-BE49-F238E27FC236}">
                      <a16:creationId xmlns:a16="http://schemas.microsoft.com/office/drawing/2014/main" id="{BB4EA0E1-E398-6F4F-BA17-307D28E94E0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76">
                  <a:extLst>
                    <a:ext uri="{FF2B5EF4-FFF2-40B4-BE49-F238E27FC236}">
                      <a16:creationId xmlns:a16="http://schemas.microsoft.com/office/drawing/2014/main" id="{DA64742C-9E80-6440-9950-7F670F3929B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77">
                  <a:extLst>
                    <a:ext uri="{FF2B5EF4-FFF2-40B4-BE49-F238E27FC236}">
                      <a16:creationId xmlns:a16="http://schemas.microsoft.com/office/drawing/2014/main" id="{C1763044-0B3A-4F49-893E-79A1E40DB9D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78">
                  <a:extLst>
                    <a:ext uri="{FF2B5EF4-FFF2-40B4-BE49-F238E27FC236}">
                      <a16:creationId xmlns:a16="http://schemas.microsoft.com/office/drawing/2014/main" id="{E18722A9-4F7F-AC41-9B99-3A95795E507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0" name="Arc 279">
                  <a:extLst>
                    <a:ext uri="{FF2B5EF4-FFF2-40B4-BE49-F238E27FC236}">
                      <a16:creationId xmlns:a16="http://schemas.microsoft.com/office/drawing/2014/main" id="{A2594337-9743-0748-A4C1-11A91EB4361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80">
                  <a:extLst>
                    <a:ext uri="{FF2B5EF4-FFF2-40B4-BE49-F238E27FC236}">
                      <a16:creationId xmlns:a16="http://schemas.microsoft.com/office/drawing/2014/main" id="{7D582507-B6C7-7441-AEA7-EA4637E2B2E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3" name="Group 281">
                <a:extLst>
                  <a:ext uri="{FF2B5EF4-FFF2-40B4-BE49-F238E27FC236}">
                    <a16:creationId xmlns:a16="http://schemas.microsoft.com/office/drawing/2014/main" id="{4511F9A9-ADFB-7041-B03D-31C3F0112E64}"/>
                  </a:ext>
                </a:extLst>
              </p:cNvPr>
              <p:cNvGrpSpPr>
                <a:grpSpLocks/>
              </p:cNvGrpSpPr>
              <p:nvPr/>
            </p:nvGrpSpPr>
            <p:grpSpPr bwMode="auto">
              <a:xfrm flipH="1">
                <a:off x="5136" y="1728"/>
                <a:ext cx="96" cy="480"/>
                <a:chOff x="3935" y="1728"/>
                <a:chExt cx="96" cy="480"/>
              </a:xfrm>
            </p:grpSpPr>
            <p:sp>
              <p:nvSpPr>
                <p:cNvPr id="236" name="Arc 282">
                  <a:extLst>
                    <a:ext uri="{FF2B5EF4-FFF2-40B4-BE49-F238E27FC236}">
                      <a16:creationId xmlns:a16="http://schemas.microsoft.com/office/drawing/2014/main" id="{6C5DC317-BD79-6E45-B4E8-C2B80BB79FE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7" name="Arc 283">
                  <a:extLst>
                    <a:ext uri="{FF2B5EF4-FFF2-40B4-BE49-F238E27FC236}">
                      <a16:creationId xmlns:a16="http://schemas.microsoft.com/office/drawing/2014/main" id="{E8776787-067E-FB40-BCE6-2803FAB46BC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8" name="Arc 284">
                  <a:extLst>
                    <a:ext uri="{FF2B5EF4-FFF2-40B4-BE49-F238E27FC236}">
                      <a16:creationId xmlns:a16="http://schemas.microsoft.com/office/drawing/2014/main" id="{5C0A7E5C-7B8C-164F-AA7A-F5729527F7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9" name="Arc 285">
                  <a:extLst>
                    <a:ext uri="{FF2B5EF4-FFF2-40B4-BE49-F238E27FC236}">
                      <a16:creationId xmlns:a16="http://schemas.microsoft.com/office/drawing/2014/main" id="{DAE2EE8F-8EB2-FB44-A49D-C1F2B6778C4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0" name="Line 286">
                  <a:extLst>
                    <a:ext uri="{FF2B5EF4-FFF2-40B4-BE49-F238E27FC236}">
                      <a16:creationId xmlns:a16="http://schemas.microsoft.com/office/drawing/2014/main" id="{2B918CF8-1520-1D4A-943D-D087DEDEF0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287">
                  <a:extLst>
                    <a:ext uri="{FF2B5EF4-FFF2-40B4-BE49-F238E27FC236}">
                      <a16:creationId xmlns:a16="http://schemas.microsoft.com/office/drawing/2014/main" id="{3ACD2492-4475-804D-972A-3FA74B87E1A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Arc 288">
                  <a:extLst>
                    <a:ext uri="{FF2B5EF4-FFF2-40B4-BE49-F238E27FC236}">
                      <a16:creationId xmlns:a16="http://schemas.microsoft.com/office/drawing/2014/main" id="{89EDB650-BF58-9C4C-AF75-6D657CFBDE5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3" name="Arc 289">
                  <a:extLst>
                    <a:ext uri="{FF2B5EF4-FFF2-40B4-BE49-F238E27FC236}">
                      <a16:creationId xmlns:a16="http://schemas.microsoft.com/office/drawing/2014/main" id="{C3E3D8C3-F94F-0549-A4D4-E09099D49FB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4" name="Arc 290">
                  <a:extLst>
                    <a:ext uri="{FF2B5EF4-FFF2-40B4-BE49-F238E27FC236}">
                      <a16:creationId xmlns:a16="http://schemas.microsoft.com/office/drawing/2014/main" id="{9D49BA95-78E2-9148-9575-A770D088BA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5" name="Arc 291">
                  <a:extLst>
                    <a:ext uri="{FF2B5EF4-FFF2-40B4-BE49-F238E27FC236}">
                      <a16:creationId xmlns:a16="http://schemas.microsoft.com/office/drawing/2014/main" id="{9EA32289-EFA0-654F-B89C-C3F177C516D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 name="Arc 292">
                  <a:extLst>
                    <a:ext uri="{FF2B5EF4-FFF2-40B4-BE49-F238E27FC236}">
                      <a16:creationId xmlns:a16="http://schemas.microsoft.com/office/drawing/2014/main" id="{0C428E08-F1B1-CC4B-B7E5-9EC48663CB9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7" name="Arc 293">
                  <a:extLst>
                    <a:ext uri="{FF2B5EF4-FFF2-40B4-BE49-F238E27FC236}">
                      <a16:creationId xmlns:a16="http://schemas.microsoft.com/office/drawing/2014/main" id="{8DDE2AC5-8EBE-7945-8CC9-D5D3EC16AF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94">
                  <a:extLst>
                    <a:ext uri="{FF2B5EF4-FFF2-40B4-BE49-F238E27FC236}">
                      <a16:creationId xmlns:a16="http://schemas.microsoft.com/office/drawing/2014/main" id="{D05E3E59-061E-9B4D-B027-8B971E5FF15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34" name="Line 295">
                <a:extLst>
                  <a:ext uri="{FF2B5EF4-FFF2-40B4-BE49-F238E27FC236}">
                    <a16:creationId xmlns:a16="http://schemas.microsoft.com/office/drawing/2014/main" id="{AFF07941-8F99-0C41-A54E-1573B33DEA8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296">
                <a:extLst>
                  <a:ext uri="{FF2B5EF4-FFF2-40B4-BE49-F238E27FC236}">
                    <a16:creationId xmlns:a16="http://schemas.microsoft.com/office/drawing/2014/main" id="{6BCD189C-32AD-0A46-86A1-CB0BA24F2E7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2" name="Group 220">
              <a:extLst>
                <a:ext uri="{FF2B5EF4-FFF2-40B4-BE49-F238E27FC236}">
                  <a16:creationId xmlns:a16="http://schemas.microsoft.com/office/drawing/2014/main" id="{EEC864C8-D611-0842-B0FA-3F7787813582}"/>
                </a:ext>
              </a:extLst>
            </p:cNvPr>
            <p:cNvGrpSpPr>
              <a:grpSpLocks/>
            </p:cNvGrpSpPr>
            <p:nvPr/>
          </p:nvGrpSpPr>
          <p:grpSpPr bwMode="auto">
            <a:xfrm>
              <a:off x="2841557" y="6018276"/>
              <a:ext cx="152400" cy="304800"/>
              <a:chOff x="3264" y="3072"/>
              <a:chExt cx="96" cy="192"/>
            </a:xfrm>
          </p:grpSpPr>
          <p:sp>
            <p:nvSpPr>
              <p:cNvPr id="263" name="Line 17">
                <a:extLst>
                  <a:ext uri="{FF2B5EF4-FFF2-40B4-BE49-F238E27FC236}">
                    <a16:creationId xmlns:a16="http://schemas.microsoft.com/office/drawing/2014/main" id="{6A57BD3B-4D89-134B-A2DF-C073587A56E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Freeform 18">
                <a:extLst>
                  <a:ext uri="{FF2B5EF4-FFF2-40B4-BE49-F238E27FC236}">
                    <a16:creationId xmlns:a16="http://schemas.microsoft.com/office/drawing/2014/main" id="{58C61483-0182-0B44-B0FD-CDBB98816A3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8" name="Group 220">
              <a:extLst>
                <a:ext uri="{FF2B5EF4-FFF2-40B4-BE49-F238E27FC236}">
                  <a16:creationId xmlns:a16="http://schemas.microsoft.com/office/drawing/2014/main" id="{5CF62881-E4E7-CC4B-BA09-6B7A352F6D1B}"/>
                </a:ext>
              </a:extLst>
            </p:cNvPr>
            <p:cNvGrpSpPr>
              <a:grpSpLocks/>
            </p:cNvGrpSpPr>
            <p:nvPr/>
          </p:nvGrpSpPr>
          <p:grpSpPr bwMode="auto">
            <a:xfrm>
              <a:off x="3225605" y="6012180"/>
              <a:ext cx="152400" cy="304800"/>
              <a:chOff x="3264" y="3072"/>
              <a:chExt cx="96" cy="192"/>
            </a:xfrm>
          </p:grpSpPr>
          <p:sp>
            <p:nvSpPr>
              <p:cNvPr id="285" name="Line 17">
                <a:extLst>
                  <a:ext uri="{FF2B5EF4-FFF2-40B4-BE49-F238E27FC236}">
                    <a16:creationId xmlns:a16="http://schemas.microsoft.com/office/drawing/2014/main" id="{178A8118-9DBF-A84F-AD6D-C7FAD7412AA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Freeform 18">
                <a:extLst>
                  <a:ext uri="{FF2B5EF4-FFF2-40B4-BE49-F238E27FC236}">
                    <a16:creationId xmlns:a16="http://schemas.microsoft.com/office/drawing/2014/main" id="{BA8AF098-1A7D-F148-B0F5-A93DA85F47C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5AC79F54-516B-0F43-889C-E933950743ED}"/>
                </a:ext>
              </a:extLst>
            </p:cNvPr>
            <p:cNvCxnSpPr>
              <a:cxnSpLocks/>
            </p:cNvCxnSpPr>
            <p:nvPr/>
          </p:nvCxnSpPr>
          <p:spPr>
            <a:xfrm>
              <a:off x="3294483" y="529141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8" name="Oval 287">
              <a:extLst>
                <a:ext uri="{FF2B5EF4-FFF2-40B4-BE49-F238E27FC236}">
                  <a16:creationId xmlns:a16="http://schemas.microsoft.com/office/drawing/2014/main" id="{9B0A77CA-4FEB-3946-8911-0C53C7117A5F}"/>
                </a:ext>
              </a:extLst>
            </p:cNvPr>
            <p:cNvSpPr>
              <a:spLocks noChangeAspect="1" noChangeArrowheads="1"/>
            </p:cNvSpPr>
            <p:nvPr/>
          </p:nvSpPr>
          <p:spPr bwMode="auto">
            <a:xfrm>
              <a:off x="3687427" y="52333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5" name="TextBox 324">
              <a:extLst>
                <a:ext uri="{FF2B5EF4-FFF2-40B4-BE49-F238E27FC236}">
                  <a16:creationId xmlns:a16="http://schemas.microsoft.com/office/drawing/2014/main" id="{EF89FA90-19FB-5047-82C3-9C1C939FB8C3}"/>
                </a:ext>
              </a:extLst>
            </p:cNvPr>
            <p:cNvSpPr txBox="1"/>
            <p:nvPr/>
          </p:nvSpPr>
          <p:spPr>
            <a:xfrm>
              <a:off x="2569451" y="5639836"/>
              <a:ext cx="345258" cy="338554"/>
            </a:xfrm>
            <a:prstGeom prst="rect">
              <a:avLst/>
            </a:prstGeom>
            <a:noFill/>
          </p:spPr>
          <p:txBody>
            <a:bodyPr wrap="square" rtlCol="0">
              <a:spAutoFit/>
            </a:bodyPr>
            <a:lstStyle/>
            <a:p>
              <a:r>
                <a:rPr lang="en-US" sz="1600" dirty="0"/>
                <a:t>L</a:t>
              </a:r>
            </a:p>
          </p:txBody>
        </p:sp>
        <p:sp>
          <p:nvSpPr>
            <p:cNvPr id="326" name="TextBox 325">
              <a:extLst>
                <a:ext uri="{FF2B5EF4-FFF2-40B4-BE49-F238E27FC236}">
                  <a16:creationId xmlns:a16="http://schemas.microsoft.com/office/drawing/2014/main" id="{CEA66BF1-CF97-D04B-8A43-40FED2374C34}"/>
                </a:ext>
              </a:extLst>
            </p:cNvPr>
            <p:cNvSpPr txBox="1"/>
            <p:nvPr/>
          </p:nvSpPr>
          <p:spPr>
            <a:xfrm>
              <a:off x="2977883" y="4975372"/>
              <a:ext cx="345258" cy="338554"/>
            </a:xfrm>
            <a:prstGeom prst="rect">
              <a:avLst/>
            </a:prstGeom>
            <a:noFill/>
          </p:spPr>
          <p:txBody>
            <a:bodyPr wrap="square" rtlCol="0">
              <a:spAutoFit/>
            </a:bodyPr>
            <a:lstStyle/>
            <a:p>
              <a:r>
                <a:rPr lang="en-US" sz="1600" dirty="0"/>
                <a:t>M</a:t>
              </a:r>
            </a:p>
          </p:txBody>
        </p:sp>
      </p:grpSp>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43087C03-F697-4944-B439-4770756D236A}"/>
                  </a:ext>
                </a:extLst>
              </p:cNvPr>
              <p:cNvSpPr txBox="1"/>
              <p:nvPr/>
            </p:nvSpPr>
            <p:spPr>
              <a:xfrm>
                <a:off x="4628454" y="4815582"/>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𝑗</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num>
                              <m:den>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𝐿</m:t>
                                    </m:r>
                                  </m:e>
                                </m:d>
                              </m:den>
                            </m:f>
                          </m:e>
                        </m:d>
                      </m:den>
                    </m:f>
                    <m:r>
                      <a:rPr lang="en-US" b="0" i="1" smtClean="0">
                        <a:latin typeface="Cambria Math" panose="02040503050406030204" pitchFamily="18" charset="0"/>
                      </a:rPr>
                      <m:t>)</m:t>
                    </m:r>
                  </m:oMath>
                </a14:m>
                <a:endParaRPr lang="en-US" dirty="0"/>
              </a:p>
            </p:txBody>
          </p:sp>
        </mc:Choice>
        <mc:Fallback xmlns="">
          <p:sp>
            <p:nvSpPr>
              <p:cNvPr id="343" name="TextBox 342">
                <a:extLst>
                  <a:ext uri="{FF2B5EF4-FFF2-40B4-BE49-F238E27FC236}">
                    <a16:creationId xmlns:a16="http://schemas.microsoft.com/office/drawing/2014/main" id="{43087C03-F697-4944-B439-4770756D236A}"/>
                  </a:ext>
                </a:extLst>
              </p:cNvPr>
              <p:cNvSpPr txBox="1">
                <a:spLocks noRot="1" noChangeAspect="1" noMove="1" noResize="1" noEditPoints="1" noAdjustHandles="1" noChangeArrowheads="1" noChangeShapeType="1" noTextEdit="1"/>
              </p:cNvSpPr>
              <p:nvPr/>
            </p:nvSpPr>
            <p:spPr>
              <a:xfrm>
                <a:off x="4628454" y="4815582"/>
                <a:ext cx="5998501" cy="1163758"/>
              </a:xfrm>
              <a:prstGeom prst="rect">
                <a:avLst/>
              </a:prstGeom>
              <a:blipFill>
                <a:blip r:embed="rId5"/>
                <a:stretch>
                  <a:fillRect l="-634" t="-38043" b="-15217"/>
                </a:stretch>
              </a:blipFill>
            </p:spPr>
            <p:txBody>
              <a:bodyPr/>
              <a:lstStyle/>
              <a:p>
                <a:r>
                  <a:rPr lang="en-US">
                    <a:noFill/>
                  </a:rPr>
                  <a:t> </a:t>
                </a:r>
              </a:p>
            </p:txBody>
          </p:sp>
        </mc:Fallback>
      </mc:AlternateContent>
    </p:spTree>
    <p:extLst>
      <p:ext uri="{BB962C8B-B14F-4D97-AF65-F5344CB8AC3E}">
        <p14:creationId xmlns:p14="http://schemas.microsoft.com/office/powerpoint/2010/main" val="34909062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Diodes and bipolar small signal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grpSp>
        <p:nvGrpSpPr>
          <p:cNvPr id="128" name="Group 127">
            <a:extLst>
              <a:ext uri="{FF2B5EF4-FFF2-40B4-BE49-F238E27FC236}">
                <a16:creationId xmlns:a16="http://schemas.microsoft.com/office/drawing/2014/main" id="{22A14E2E-2265-D842-8B87-5C4A9AC7C807}"/>
              </a:ext>
            </a:extLst>
          </p:cNvPr>
          <p:cNvGrpSpPr/>
          <p:nvPr/>
        </p:nvGrpSpPr>
        <p:grpSpPr>
          <a:xfrm>
            <a:off x="7509328" y="1839703"/>
            <a:ext cx="3024973" cy="1931794"/>
            <a:chOff x="8752902" y="1580737"/>
            <a:chExt cx="3024973" cy="1931794"/>
          </a:xfrm>
        </p:grpSpPr>
        <p:sp>
          <p:nvSpPr>
            <p:cNvPr id="44" name="Freeform 12">
              <a:extLst>
                <a:ext uri="{FF2B5EF4-FFF2-40B4-BE49-F238E27FC236}">
                  <a16:creationId xmlns:a16="http://schemas.microsoft.com/office/drawing/2014/main" id="{C6F368F1-D3F8-A848-928F-7FAA00013D0C}"/>
                </a:ext>
              </a:extLst>
            </p:cNvPr>
            <p:cNvSpPr>
              <a:spLocks noChangeAspect="1"/>
            </p:cNvSpPr>
            <p:nvPr/>
          </p:nvSpPr>
          <p:spPr bwMode="auto">
            <a:xfrm rot="5400000">
              <a:off x="9325098" y="172526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5" name="Group 207">
              <a:extLst>
                <a:ext uri="{FF2B5EF4-FFF2-40B4-BE49-F238E27FC236}">
                  <a16:creationId xmlns:a16="http://schemas.microsoft.com/office/drawing/2014/main" id="{C82DB912-7895-6F41-8FD5-37A9B4C95506}"/>
                </a:ext>
              </a:extLst>
            </p:cNvPr>
            <p:cNvGrpSpPr>
              <a:grpSpLocks/>
            </p:cNvGrpSpPr>
            <p:nvPr/>
          </p:nvGrpSpPr>
          <p:grpSpPr bwMode="auto">
            <a:xfrm>
              <a:off x="9623505" y="2101269"/>
              <a:ext cx="304800" cy="762000"/>
              <a:chOff x="4560" y="2400"/>
              <a:chExt cx="192" cy="480"/>
            </a:xfrm>
          </p:grpSpPr>
          <p:sp>
            <p:nvSpPr>
              <p:cNvPr id="66" name="Oval 111">
                <a:extLst>
                  <a:ext uri="{FF2B5EF4-FFF2-40B4-BE49-F238E27FC236}">
                    <a16:creationId xmlns:a16="http://schemas.microsoft.com/office/drawing/2014/main" id="{3AD82779-5BC6-594D-9F4E-9584162E5DE3}"/>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F6F4130-436B-4741-88FF-B3A7279AD42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F09BD19D-4395-7A4D-8DB5-A05749E5BE5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0ACBA033-C9DB-7B49-B6C8-F4AC33E95E8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EBE8CE80-3647-A846-A454-0775196CF9C9}"/>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A4C2233A-88A3-A14E-8BDD-D9207FEF783A}"/>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BDD3D781-A854-8C49-93F2-68C473446D99}"/>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792B9459-B180-224B-AA30-B0C098CE68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4F86B6BA-3D94-9646-9031-0E30AC0256C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5" name="Group 203">
              <a:extLst>
                <a:ext uri="{FF2B5EF4-FFF2-40B4-BE49-F238E27FC236}">
                  <a16:creationId xmlns:a16="http://schemas.microsoft.com/office/drawing/2014/main" id="{AF186882-5EDA-0041-814C-ADAC1313C2DD}"/>
                </a:ext>
              </a:extLst>
            </p:cNvPr>
            <p:cNvGrpSpPr>
              <a:grpSpLocks/>
            </p:cNvGrpSpPr>
            <p:nvPr/>
          </p:nvGrpSpPr>
          <p:grpSpPr bwMode="auto">
            <a:xfrm rot="10800000">
              <a:off x="10479028" y="2117451"/>
              <a:ext cx="304800" cy="762000"/>
              <a:chOff x="3216" y="2400"/>
              <a:chExt cx="192" cy="480"/>
            </a:xfrm>
          </p:grpSpPr>
          <p:sp>
            <p:nvSpPr>
              <p:cNvPr id="76" name="Line 46">
                <a:extLst>
                  <a:ext uri="{FF2B5EF4-FFF2-40B4-BE49-F238E27FC236}">
                    <a16:creationId xmlns:a16="http://schemas.microsoft.com/office/drawing/2014/main" id="{B3E37FD5-A2EB-424F-8D0C-CD22FCBB36DD}"/>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47">
                <a:extLst>
                  <a:ext uri="{FF2B5EF4-FFF2-40B4-BE49-F238E27FC236}">
                    <a16:creationId xmlns:a16="http://schemas.microsoft.com/office/drawing/2014/main" id="{7A9A77B9-D9EC-5945-96DF-69DA0A741657}"/>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48">
                <a:extLst>
                  <a:ext uri="{FF2B5EF4-FFF2-40B4-BE49-F238E27FC236}">
                    <a16:creationId xmlns:a16="http://schemas.microsoft.com/office/drawing/2014/main" id="{83792542-E60E-9A4C-ADB3-8EFC26186A37}"/>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79" name="Freeform 49">
                <a:extLst>
                  <a:ext uri="{FF2B5EF4-FFF2-40B4-BE49-F238E27FC236}">
                    <a16:creationId xmlns:a16="http://schemas.microsoft.com/office/drawing/2014/main" id="{A9A92B4B-6D10-2643-A08B-A7BFD13A70FB}"/>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80" name="Freeform 50">
                <a:extLst>
                  <a:ext uri="{FF2B5EF4-FFF2-40B4-BE49-F238E27FC236}">
                    <a16:creationId xmlns:a16="http://schemas.microsoft.com/office/drawing/2014/main" id="{7920F15C-9BF3-2140-AF3E-E4A7EC1B21D7}"/>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81" name="Group 13">
              <a:extLst>
                <a:ext uri="{FF2B5EF4-FFF2-40B4-BE49-F238E27FC236}">
                  <a16:creationId xmlns:a16="http://schemas.microsoft.com/office/drawing/2014/main" id="{F0BDFEE0-3DF7-EA4B-AC42-1BBFEB6C1CDC}"/>
                </a:ext>
              </a:extLst>
            </p:cNvPr>
            <p:cNvGrpSpPr>
              <a:grpSpLocks noChangeAspect="1"/>
            </p:cNvGrpSpPr>
            <p:nvPr/>
          </p:nvGrpSpPr>
          <p:grpSpPr bwMode="auto">
            <a:xfrm>
              <a:off x="9699707" y="2790383"/>
              <a:ext cx="152400" cy="152400"/>
              <a:chOff x="1344" y="2064"/>
              <a:chExt cx="192" cy="192"/>
            </a:xfrm>
          </p:grpSpPr>
          <p:sp>
            <p:nvSpPr>
              <p:cNvPr id="82" name="Oval 14">
                <a:extLst>
                  <a:ext uri="{FF2B5EF4-FFF2-40B4-BE49-F238E27FC236}">
                    <a16:creationId xmlns:a16="http://schemas.microsoft.com/office/drawing/2014/main" id="{B0D2A596-E73E-5946-AF49-D787D42030F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A365E53-932E-AD4D-9B48-395A98DAC5B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80A6F388-C933-5A44-82FB-2A05952ABCE1}"/>
                    </a:ext>
                  </a:extLst>
                </p:cNvPr>
                <p:cNvSpPr txBox="1"/>
                <p:nvPr/>
              </p:nvSpPr>
              <p:spPr>
                <a:xfrm>
                  <a:off x="9634343" y="2866200"/>
                  <a:ext cx="414130" cy="646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a:p>
                  <a:endParaRPr lang="en-US" dirty="0"/>
                </a:p>
              </p:txBody>
            </p:sp>
          </mc:Choice>
          <mc:Fallback xmlns="">
            <p:sp>
              <p:nvSpPr>
                <p:cNvPr id="84" name="TextBox 83">
                  <a:extLst>
                    <a:ext uri="{FF2B5EF4-FFF2-40B4-BE49-F238E27FC236}">
                      <a16:creationId xmlns:a16="http://schemas.microsoft.com/office/drawing/2014/main" id="{80A6F388-C933-5A44-82FB-2A05952ABCE1}"/>
                    </a:ext>
                  </a:extLst>
                </p:cNvPr>
                <p:cNvSpPr txBox="1">
                  <a:spLocks noRot="1" noChangeAspect="1" noMove="1" noResize="1" noEditPoints="1" noAdjustHandles="1" noChangeArrowheads="1" noChangeShapeType="1" noTextEdit="1"/>
                </p:cNvSpPr>
                <p:nvPr/>
              </p:nvSpPr>
              <p:spPr>
                <a:xfrm>
                  <a:off x="9634343" y="2866200"/>
                  <a:ext cx="414130" cy="646331"/>
                </a:xfrm>
                <a:prstGeom prst="rect">
                  <a:avLst/>
                </a:prstGeom>
                <a:blipFill>
                  <a:blip r:embed="rId3"/>
                  <a:stretch>
                    <a:fillRect/>
                  </a:stretch>
                </a:blipFill>
              </p:spPr>
              <p:txBody>
                <a:bodyPr/>
                <a:lstStyle/>
                <a:p>
                  <a:r>
                    <a:rPr lang="en-US">
                      <a:noFill/>
                    </a:rPr>
                    <a:t> </a:t>
                  </a:r>
                </a:p>
              </p:txBody>
            </p:sp>
          </mc:Fallback>
        </mc:AlternateContent>
        <p:grpSp>
          <p:nvGrpSpPr>
            <p:cNvPr id="85" name="Group 13">
              <a:extLst>
                <a:ext uri="{FF2B5EF4-FFF2-40B4-BE49-F238E27FC236}">
                  <a16:creationId xmlns:a16="http://schemas.microsoft.com/office/drawing/2014/main" id="{BD817BD6-FA34-7445-9EF3-19883AC80E57}"/>
                </a:ext>
              </a:extLst>
            </p:cNvPr>
            <p:cNvGrpSpPr>
              <a:grpSpLocks noChangeAspect="1"/>
            </p:cNvGrpSpPr>
            <p:nvPr/>
          </p:nvGrpSpPr>
          <p:grpSpPr bwMode="auto">
            <a:xfrm>
              <a:off x="8897949" y="2041634"/>
              <a:ext cx="152400" cy="152400"/>
              <a:chOff x="1344" y="2064"/>
              <a:chExt cx="192" cy="192"/>
            </a:xfrm>
          </p:grpSpPr>
          <p:sp>
            <p:nvSpPr>
              <p:cNvPr id="86" name="Oval 14">
                <a:extLst>
                  <a:ext uri="{FF2B5EF4-FFF2-40B4-BE49-F238E27FC236}">
                    <a16:creationId xmlns:a16="http://schemas.microsoft.com/office/drawing/2014/main" id="{AE192A0D-780E-CF4B-B1FE-CAD7093D003B}"/>
                  </a:ext>
                </a:extLst>
              </p:cNvPr>
              <p:cNvSpPr>
                <a:spLocks noChangeAspect="1" noChangeArrowheads="1"/>
              </p:cNvSpPr>
              <p:nvPr/>
            </p:nvSpPr>
            <p:spPr bwMode="auto">
              <a:xfrm>
                <a:off x="1434"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887A6B2D-BDF2-264D-87ED-F73AB335609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F30F1455-0756-5A48-BACD-7E37EE956B74}"/>
                    </a:ext>
                  </a:extLst>
                </p:cNvPr>
                <p:cNvSpPr txBox="1"/>
                <p:nvPr/>
              </p:nvSpPr>
              <p:spPr>
                <a:xfrm>
                  <a:off x="8843471" y="2161519"/>
                  <a:ext cx="414130" cy="646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m:t>
                        </m:r>
                      </m:oMath>
                    </m:oMathPara>
                  </a14:m>
                  <a:endParaRPr lang="en-US" b="0" dirty="0"/>
                </a:p>
                <a:p>
                  <a:endParaRPr lang="en-US" dirty="0"/>
                </a:p>
              </p:txBody>
            </p:sp>
          </mc:Choice>
          <mc:Fallback xmlns="">
            <p:sp>
              <p:nvSpPr>
                <p:cNvPr id="88" name="TextBox 87">
                  <a:extLst>
                    <a:ext uri="{FF2B5EF4-FFF2-40B4-BE49-F238E27FC236}">
                      <a16:creationId xmlns:a16="http://schemas.microsoft.com/office/drawing/2014/main" id="{F30F1455-0756-5A48-BACD-7E37EE956B74}"/>
                    </a:ext>
                  </a:extLst>
                </p:cNvPr>
                <p:cNvSpPr txBox="1">
                  <a:spLocks noRot="1" noChangeAspect="1" noMove="1" noResize="1" noEditPoints="1" noAdjustHandles="1" noChangeArrowheads="1" noChangeShapeType="1" noTextEdit="1"/>
                </p:cNvSpPr>
                <p:nvPr/>
              </p:nvSpPr>
              <p:spPr>
                <a:xfrm>
                  <a:off x="8843471" y="2161519"/>
                  <a:ext cx="414130" cy="646331"/>
                </a:xfrm>
                <a:prstGeom prst="rect">
                  <a:avLst/>
                </a:prstGeom>
                <a:blipFill>
                  <a:blip r:embed="rId4"/>
                  <a:stretch>
                    <a:fillRect/>
                  </a:stretch>
                </a:blipFill>
              </p:spPr>
              <p:txBody>
                <a:bodyPr/>
                <a:lstStyle/>
                <a:p>
                  <a:r>
                    <a:rPr lang="en-US">
                      <a:noFill/>
                    </a:rPr>
                    <a:t> </a:t>
                  </a:r>
                </a:p>
              </p:txBody>
            </p:sp>
          </mc:Fallback>
        </mc:AlternateContent>
        <p:grpSp>
          <p:nvGrpSpPr>
            <p:cNvPr id="89" name="Group 13">
              <a:extLst>
                <a:ext uri="{FF2B5EF4-FFF2-40B4-BE49-F238E27FC236}">
                  <a16:creationId xmlns:a16="http://schemas.microsoft.com/office/drawing/2014/main" id="{436EA36D-225F-5A40-93C5-9F780016AB32}"/>
                </a:ext>
              </a:extLst>
            </p:cNvPr>
            <p:cNvGrpSpPr>
              <a:grpSpLocks noChangeAspect="1"/>
            </p:cNvGrpSpPr>
            <p:nvPr/>
          </p:nvGrpSpPr>
          <p:grpSpPr bwMode="auto">
            <a:xfrm>
              <a:off x="10554470" y="2810263"/>
              <a:ext cx="152400" cy="152400"/>
              <a:chOff x="1344" y="2064"/>
              <a:chExt cx="192" cy="192"/>
            </a:xfrm>
          </p:grpSpPr>
          <p:sp>
            <p:nvSpPr>
              <p:cNvPr id="90" name="Oval 14">
                <a:extLst>
                  <a:ext uri="{FF2B5EF4-FFF2-40B4-BE49-F238E27FC236}">
                    <a16:creationId xmlns:a16="http://schemas.microsoft.com/office/drawing/2014/main" id="{E7A95C11-6E00-524E-AD10-A8254D6A06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15">
                <a:extLst>
                  <a:ext uri="{FF2B5EF4-FFF2-40B4-BE49-F238E27FC236}">
                    <a16:creationId xmlns:a16="http://schemas.microsoft.com/office/drawing/2014/main" id="{E19EF9B0-D129-504C-B0B6-D98F09FAF8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Freeform 12">
              <a:extLst>
                <a:ext uri="{FF2B5EF4-FFF2-40B4-BE49-F238E27FC236}">
                  <a16:creationId xmlns:a16="http://schemas.microsoft.com/office/drawing/2014/main" id="{C2A29C65-614F-4C44-B075-1E66EDFCFFB3}"/>
                </a:ext>
              </a:extLst>
            </p:cNvPr>
            <p:cNvSpPr>
              <a:spLocks noChangeAspect="1"/>
            </p:cNvSpPr>
            <p:nvPr/>
          </p:nvSpPr>
          <p:spPr bwMode="auto">
            <a:xfrm>
              <a:off x="11162740" y="21074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5101699E-A374-6D4C-9095-74A941C42C78}"/>
                </a:ext>
              </a:extLst>
            </p:cNvPr>
            <p:cNvCxnSpPr>
              <a:cxnSpLocks/>
            </p:cNvCxnSpPr>
            <p:nvPr/>
          </p:nvCxnSpPr>
          <p:spPr>
            <a:xfrm>
              <a:off x="10617418" y="2101269"/>
              <a:ext cx="8730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13">
              <a:extLst>
                <a:ext uri="{FF2B5EF4-FFF2-40B4-BE49-F238E27FC236}">
                  <a16:creationId xmlns:a16="http://schemas.microsoft.com/office/drawing/2014/main" id="{DE55ABE1-F955-4E4D-99E2-88D916F691E9}"/>
                </a:ext>
              </a:extLst>
            </p:cNvPr>
            <p:cNvGrpSpPr>
              <a:grpSpLocks noChangeAspect="1"/>
            </p:cNvGrpSpPr>
            <p:nvPr/>
          </p:nvGrpSpPr>
          <p:grpSpPr bwMode="auto">
            <a:xfrm>
              <a:off x="11170696" y="2803639"/>
              <a:ext cx="152400" cy="152400"/>
              <a:chOff x="1344" y="2064"/>
              <a:chExt cx="192" cy="192"/>
            </a:xfrm>
          </p:grpSpPr>
          <p:sp>
            <p:nvSpPr>
              <p:cNvPr id="96" name="Oval 14">
                <a:extLst>
                  <a:ext uri="{FF2B5EF4-FFF2-40B4-BE49-F238E27FC236}">
                    <a16:creationId xmlns:a16="http://schemas.microsoft.com/office/drawing/2014/main" id="{B9B794D6-1CFC-8045-87EE-C97D7EBB01B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7" name="Rectangle 15">
                <a:extLst>
                  <a:ext uri="{FF2B5EF4-FFF2-40B4-BE49-F238E27FC236}">
                    <a16:creationId xmlns:a16="http://schemas.microsoft.com/office/drawing/2014/main" id="{8FB03740-8C3F-1749-A457-1B58AF98562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8" name="Group 13">
              <a:extLst>
                <a:ext uri="{FF2B5EF4-FFF2-40B4-BE49-F238E27FC236}">
                  <a16:creationId xmlns:a16="http://schemas.microsoft.com/office/drawing/2014/main" id="{BA3D647A-1DEE-7849-AFF9-1B6621E58E75}"/>
                </a:ext>
              </a:extLst>
            </p:cNvPr>
            <p:cNvGrpSpPr>
              <a:grpSpLocks noChangeAspect="1"/>
            </p:cNvGrpSpPr>
            <p:nvPr/>
          </p:nvGrpSpPr>
          <p:grpSpPr bwMode="auto">
            <a:xfrm>
              <a:off x="11395984" y="2032775"/>
              <a:ext cx="152400" cy="152400"/>
              <a:chOff x="1344" y="2064"/>
              <a:chExt cx="192" cy="192"/>
            </a:xfrm>
          </p:grpSpPr>
          <p:sp>
            <p:nvSpPr>
              <p:cNvPr id="99" name="Oval 14">
                <a:extLst>
                  <a:ext uri="{FF2B5EF4-FFF2-40B4-BE49-F238E27FC236}">
                    <a16:creationId xmlns:a16="http://schemas.microsoft.com/office/drawing/2014/main" id="{8952F32A-DCCE-D140-9EDA-17913B011D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0" name="Rectangle 15">
                <a:extLst>
                  <a:ext uri="{FF2B5EF4-FFF2-40B4-BE49-F238E27FC236}">
                    <a16:creationId xmlns:a16="http://schemas.microsoft.com/office/drawing/2014/main" id="{48CC4475-AE3A-3A4C-97B0-D0AAEF3FB6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234B131-AD0F-3744-B369-71CFB7856818}"/>
                    </a:ext>
                  </a:extLst>
                </p:cNvPr>
                <p:cNvSpPr txBox="1"/>
                <p:nvPr/>
              </p:nvSpPr>
              <p:spPr>
                <a:xfrm>
                  <a:off x="11105329" y="2932464"/>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p:txBody>
            </p:sp>
          </mc:Choice>
          <mc:Fallback xmlns="">
            <p:sp>
              <p:nvSpPr>
                <p:cNvPr id="101" name="TextBox 100">
                  <a:extLst>
                    <a:ext uri="{FF2B5EF4-FFF2-40B4-BE49-F238E27FC236}">
                      <a16:creationId xmlns:a16="http://schemas.microsoft.com/office/drawing/2014/main" id="{8234B131-AD0F-3744-B369-71CFB7856818}"/>
                    </a:ext>
                  </a:extLst>
                </p:cNvPr>
                <p:cNvSpPr txBox="1">
                  <a:spLocks noRot="1" noChangeAspect="1" noMove="1" noResize="1" noEditPoints="1" noAdjustHandles="1" noChangeArrowheads="1" noChangeShapeType="1" noTextEdit="1"/>
                </p:cNvSpPr>
                <p:nvPr/>
              </p:nvSpPr>
              <p:spPr>
                <a:xfrm>
                  <a:off x="11105329" y="2932464"/>
                  <a:ext cx="41413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D02DA248-29AD-2346-A428-6AF1607DED61}"/>
                    </a:ext>
                  </a:extLst>
                </p:cNvPr>
                <p:cNvSpPr txBox="1"/>
                <p:nvPr/>
              </p:nvSpPr>
              <p:spPr>
                <a:xfrm>
                  <a:off x="11363745" y="209095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b="0" dirty="0"/>
                </a:p>
              </p:txBody>
            </p:sp>
          </mc:Choice>
          <mc:Fallback xmlns="">
            <p:sp>
              <p:nvSpPr>
                <p:cNvPr id="102" name="TextBox 101">
                  <a:extLst>
                    <a:ext uri="{FF2B5EF4-FFF2-40B4-BE49-F238E27FC236}">
                      <a16:creationId xmlns:a16="http://schemas.microsoft.com/office/drawing/2014/main" id="{D02DA248-29AD-2346-A428-6AF1607DED61}"/>
                    </a:ext>
                  </a:extLst>
                </p:cNvPr>
                <p:cNvSpPr txBox="1">
                  <a:spLocks noRot="1" noChangeAspect="1" noMove="1" noResize="1" noEditPoints="1" noAdjustHandles="1" noChangeArrowheads="1" noChangeShapeType="1" noTextEdit="1"/>
                </p:cNvSpPr>
                <p:nvPr/>
              </p:nvSpPr>
              <p:spPr>
                <a:xfrm>
                  <a:off x="11363745" y="2090951"/>
                  <a:ext cx="41413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B2F31B73-8479-3540-9916-7A7E54AC5352}"/>
                    </a:ext>
                  </a:extLst>
                </p:cNvPr>
                <p:cNvSpPr txBox="1"/>
                <p:nvPr/>
              </p:nvSpPr>
              <p:spPr>
                <a:xfrm>
                  <a:off x="10489102" y="291258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p:txBody>
            </p:sp>
          </mc:Choice>
          <mc:Fallback xmlns="">
            <p:sp>
              <p:nvSpPr>
                <p:cNvPr id="103" name="TextBox 102">
                  <a:extLst>
                    <a:ext uri="{FF2B5EF4-FFF2-40B4-BE49-F238E27FC236}">
                      <a16:creationId xmlns:a16="http://schemas.microsoft.com/office/drawing/2014/main" id="{B2F31B73-8479-3540-9916-7A7E54AC5352}"/>
                    </a:ext>
                  </a:extLst>
                </p:cNvPr>
                <p:cNvSpPr txBox="1">
                  <a:spLocks noRot="1" noChangeAspect="1" noMove="1" noResize="1" noEditPoints="1" noAdjustHandles="1" noChangeArrowheads="1" noChangeShapeType="1" noTextEdit="1"/>
                </p:cNvSpPr>
                <p:nvPr/>
              </p:nvSpPr>
              <p:spPr>
                <a:xfrm>
                  <a:off x="10489102" y="2912588"/>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53F14686-535E-E84E-B775-65947674E7B1}"/>
                    </a:ext>
                  </a:extLst>
                </p:cNvPr>
                <p:cNvSpPr txBox="1"/>
                <p:nvPr/>
              </p:nvSpPr>
              <p:spPr>
                <a:xfrm>
                  <a:off x="9157262" y="1580737"/>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h</m:t>
                        </m:r>
                        <m:r>
                          <a:rPr lang="en-US" b="0" i="1" baseline="-25000" smtClean="0">
                            <a:latin typeface="Cambria Math" panose="02040503050406030204" pitchFamily="18" charset="0"/>
                          </a:rPr>
                          <m:t>𝑖𝑒</m:t>
                        </m:r>
                      </m:oMath>
                    </m:oMathPara>
                  </a14:m>
                  <a:endParaRPr lang="en-US" baseline="-25000" dirty="0"/>
                </a:p>
              </p:txBody>
            </p:sp>
          </mc:Choice>
          <mc:Fallback xmlns="">
            <p:sp>
              <p:nvSpPr>
                <p:cNvPr id="104" name="TextBox 103">
                  <a:extLst>
                    <a:ext uri="{FF2B5EF4-FFF2-40B4-BE49-F238E27FC236}">
                      <a16:creationId xmlns:a16="http://schemas.microsoft.com/office/drawing/2014/main" id="{53F14686-535E-E84E-B775-65947674E7B1}"/>
                    </a:ext>
                  </a:extLst>
                </p:cNvPr>
                <p:cNvSpPr txBox="1">
                  <a:spLocks noRot="1" noChangeAspect="1" noMove="1" noResize="1" noEditPoints="1" noAdjustHandles="1" noChangeArrowheads="1" noChangeShapeType="1" noTextEdit="1"/>
                </p:cNvSpPr>
                <p:nvPr/>
              </p:nvSpPr>
              <p:spPr>
                <a:xfrm>
                  <a:off x="9157262" y="1580737"/>
                  <a:ext cx="4141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219F309A-24DB-9B43-A8F5-A10B11328CC3}"/>
                    </a:ext>
                  </a:extLst>
                </p:cNvPr>
                <p:cNvSpPr txBox="1"/>
                <p:nvPr/>
              </p:nvSpPr>
              <p:spPr>
                <a:xfrm>
                  <a:off x="11292698" y="2372115"/>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h</m:t>
                        </m:r>
                        <m:r>
                          <a:rPr lang="en-US" b="0" i="1" baseline="-25000" smtClean="0">
                            <a:latin typeface="Cambria Math" panose="02040503050406030204" pitchFamily="18" charset="0"/>
                          </a:rPr>
                          <m:t>𝑜𝑒</m:t>
                        </m:r>
                      </m:oMath>
                    </m:oMathPara>
                  </a14:m>
                  <a:endParaRPr lang="en-US" baseline="-25000" dirty="0"/>
                </a:p>
              </p:txBody>
            </p:sp>
          </mc:Choice>
          <mc:Fallback xmlns="">
            <p:sp>
              <p:nvSpPr>
                <p:cNvPr id="105" name="TextBox 104">
                  <a:extLst>
                    <a:ext uri="{FF2B5EF4-FFF2-40B4-BE49-F238E27FC236}">
                      <a16:creationId xmlns:a16="http://schemas.microsoft.com/office/drawing/2014/main" id="{219F309A-24DB-9B43-A8F5-A10B11328CC3}"/>
                    </a:ext>
                  </a:extLst>
                </p:cNvPr>
                <p:cNvSpPr txBox="1">
                  <a:spLocks noRot="1" noChangeAspect="1" noMove="1" noResize="1" noEditPoints="1" noAdjustHandles="1" noChangeArrowheads="1" noChangeShapeType="1" noTextEdit="1"/>
                </p:cNvSpPr>
                <p:nvPr/>
              </p:nvSpPr>
              <p:spPr>
                <a:xfrm>
                  <a:off x="11292698" y="2372115"/>
                  <a:ext cx="414130" cy="369332"/>
                </a:xfrm>
                <a:prstGeom prst="rect">
                  <a:avLst/>
                </a:prstGeom>
                <a:blipFill>
                  <a:blip r:embed="rId9"/>
                  <a:stretch>
                    <a:fillRect r="-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3830499C-EE6D-C341-A453-49D7FD1E1235}"/>
                    </a:ext>
                  </a:extLst>
                </p:cNvPr>
                <p:cNvSpPr txBox="1"/>
                <p:nvPr/>
              </p:nvSpPr>
              <p:spPr>
                <a:xfrm>
                  <a:off x="9991511" y="2423967"/>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𝑖</m:t>
                        </m:r>
                        <m:r>
                          <a:rPr lang="en-US" b="0" i="1" baseline="-25000" smtClean="0">
                            <a:latin typeface="Cambria Math" panose="02040503050406030204" pitchFamily="18" charset="0"/>
                          </a:rPr>
                          <m:t>1</m:t>
                        </m:r>
                        <m:r>
                          <a:rPr lang="en-US" b="0" i="1" smtClean="0">
                            <a:latin typeface="Cambria Math" panose="02040503050406030204" pitchFamily="18" charset="0"/>
                          </a:rPr>
                          <m:t>h</m:t>
                        </m:r>
                        <m:r>
                          <a:rPr lang="en-US" b="0" i="1" baseline="-25000" smtClean="0">
                            <a:latin typeface="Cambria Math" panose="02040503050406030204" pitchFamily="18" charset="0"/>
                          </a:rPr>
                          <m:t>𝑓𝑒</m:t>
                        </m:r>
                      </m:oMath>
                    </m:oMathPara>
                  </a14:m>
                  <a:endParaRPr lang="en-US" baseline="-25000" dirty="0"/>
                </a:p>
              </p:txBody>
            </p:sp>
          </mc:Choice>
          <mc:Fallback xmlns="">
            <p:sp>
              <p:nvSpPr>
                <p:cNvPr id="106" name="TextBox 105">
                  <a:extLst>
                    <a:ext uri="{FF2B5EF4-FFF2-40B4-BE49-F238E27FC236}">
                      <a16:creationId xmlns:a16="http://schemas.microsoft.com/office/drawing/2014/main" id="{3830499C-EE6D-C341-A453-49D7FD1E1235}"/>
                    </a:ext>
                  </a:extLst>
                </p:cNvPr>
                <p:cNvSpPr txBox="1">
                  <a:spLocks noRot="1" noChangeAspect="1" noMove="1" noResize="1" noEditPoints="1" noAdjustHandles="1" noChangeArrowheads="1" noChangeShapeType="1" noTextEdit="1"/>
                </p:cNvSpPr>
                <p:nvPr/>
              </p:nvSpPr>
              <p:spPr>
                <a:xfrm>
                  <a:off x="9991511" y="2423967"/>
                  <a:ext cx="414130" cy="369332"/>
                </a:xfrm>
                <a:prstGeom prst="rect">
                  <a:avLst/>
                </a:prstGeom>
                <a:blipFill>
                  <a:blip r:embed="rId10"/>
                  <a:stretch>
                    <a:fillRect r="-44118"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F8D5BE86-F6F8-FC47-87EF-8668A00D1170}"/>
                    </a:ext>
                  </a:extLst>
                </p:cNvPr>
                <p:cNvSpPr txBox="1"/>
                <p:nvPr/>
              </p:nvSpPr>
              <p:spPr>
                <a:xfrm>
                  <a:off x="9008807" y="24677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𝑣</m:t>
                        </m:r>
                        <m:r>
                          <a:rPr lang="en-US" b="0" i="1" baseline="-25000" smtClean="0">
                            <a:latin typeface="Cambria Math" panose="02040503050406030204" pitchFamily="18" charset="0"/>
                          </a:rPr>
                          <m:t>2</m:t>
                        </m:r>
                        <m:r>
                          <a:rPr lang="en-US" b="0" i="1" smtClean="0">
                            <a:latin typeface="Cambria Math" panose="02040503050406030204" pitchFamily="18" charset="0"/>
                          </a:rPr>
                          <m:t>h</m:t>
                        </m:r>
                        <m:r>
                          <a:rPr lang="en-US" b="0" i="1" baseline="-25000" smtClean="0">
                            <a:latin typeface="Cambria Math" panose="02040503050406030204" pitchFamily="18" charset="0"/>
                          </a:rPr>
                          <m:t>𝑟𝑒</m:t>
                        </m:r>
                      </m:oMath>
                    </m:oMathPara>
                  </a14:m>
                  <a:endParaRPr lang="en-US" baseline="-25000" dirty="0"/>
                </a:p>
              </p:txBody>
            </p:sp>
          </mc:Choice>
          <mc:Fallback xmlns="">
            <p:sp>
              <p:nvSpPr>
                <p:cNvPr id="107" name="TextBox 106">
                  <a:extLst>
                    <a:ext uri="{FF2B5EF4-FFF2-40B4-BE49-F238E27FC236}">
                      <a16:creationId xmlns:a16="http://schemas.microsoft.com/office/drawing/2014/main" id="{F8D5BE86-F6F8-FC47-87EF-8668A00D1170}"/>
                    </a:ext>
                  </a:extLst>
                </p:cNvPr>
                <p:cNvSpPr txBox="1">
                  <a:spLocks noRot="1" noChangeAspect="1" noMove="1" noResize="1" noEditPoints="1" noAdjustHandles="1" noChangeArrowheads="1" noChangeShapeType="1" noTextEdit="1"/>
                </p:cNvSpPr>
                <p:nvPr/>
              </p:nvSpPr>
              <p:spPr>
                <a:xfrm>
                  <a:off x="9008807" y="2467781"/>
                  <a:ext cx="414130" cy="369332"/>
                </a:xfrm>
                <a:prstGeom prst="rect">
                  <a:avLst/>
                </a:prstGeom>
                <a:blipFill>
                  <a:blip r:embed="rId11"/>
                  <a:stretch>
                    <a:fillRect r="-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C248FD3C-E6FB-F248-B067-C934F41D475E}"/>
                    </a:ext>
                  </a:extLst>
                </p:cNvPr>
                <p:cNvSpPr txBox="1"/>
                <p:nvPr/>
              </p:nvSpPr>
              <p:spPr>
                <a:xfrm>
                  <a:off x="8752902" y="1738340"/>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1</m:t>
                      </m:r>
                    </m:oMath>
                  </a14:m>
                  <a:endParaRPr lang="en-US" baseline="-25000" dirty="0"/>
                </a:p>
              </p:txBody>
            </p:sp>
          </mc:Choice>
          <mc:Fallback xmlns="">
            <p:sp>
              <p:nvSpPr>
                <p:cNvPr id="109" name="TextBox 108">
                  <a:extLst>
                    <a:ext uri="{FF2B5EF4-FFF2-40B4-BE49-F238E27FC236}">
                      <a16:creationId xmlns:a16="http://schemas.microsoft.com/office/drawing/2014/main" id="{C248FD3C-E6FB-F248-B067-C934F41D475E}"/>
                    </a:ext>
                  </a:extLst>
                </p:cNvPr>
                <p:cNvSpPr txBox="1">
                  <a:spLocks noRot="1" noChangeAspect="1" noMove="1" noResize="1" noEditPoints="1" noAdjustHandles="1" noChangeArrowheads="1" noChangeShapeType="1" noTextEdit="1"/>
                </p:cNvSpPr>
                <p:nvPr/>
              </p:nvSpPr>
              <p:spPr>
                <a:xfrm>
                  <a:off x="8752902" y="1738340"/>
                  <a:ext cx="414130" cy="369332"/>
                </a:xfrm>
                <a:prstGeom prst="rect">
                  <a:avLst/>
                </a:prstGeom>
                <a:blipFill>
                  <a:blip r:embed="rId12"/>
                  <a:stretch>
                    <a:fillRect l="-15152"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822F596B-12B3-C146-BD3C-FECF4D14E7C6}"/>
                    </a:ext>
                  </a:extLst>
                </p:cNvPr>
                <p:cNvSpPr txBox="1"/>
                <p:nvPr/>
              </p:nvSpPr>
              <p:spPr>
                <a:xfrm>
                  <a:off x="11339980" y="1694115"/>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2</m:t>
                      </m:r>
                    </m:oMath>
                  </a14:m>
                  <a:endParaRPr lang="en-US" baseline="-25000" dirty="0"/>
                </a:p>
              </p:txBody>
            </p:sp>
          </mc:Choice>
          <mc:Fallback xmlns="">
            <p:sp>
              <p:nvSpPr>
                <p:cNvPr id="110" name="TextBox 109">
                  <a:extLst>
                    <a:ext uri="{FF2B5EF4-FFF2-40B4-BE49-F238E27FC236}">
                      <a16:creationId xmlns:a16="http://schemas.microsoft.com/office/drawing/2014/main" id="{822F596B-12B3-C146-BD3C-FECF4D14E7C6}"/>
                    </a:ext>
                  </a:extLst>
                </p:cNvPr>
                <p:cNvSpPr txBox="1">
                  <a:spLocks noRot="1" noChangeAspect="1" noMove="1" noResize="1" noEditPoints="1" noAdjustHandles="1" noChangeArrowheads="1" noChangeShapeType="1" noTextEdit="1"/>
                </p:cNvSpPr>
                <p:nvPr/>
              </p:nvSpPr>
              <p:spPr>
                <a:xfrm>
                  <a:off x="11339980" y="1694115"/>
                  <a:ext cx="414130" cy="369332"/>
                </a:xfrm>
                <a:prstGeom prst="rect">
                  <a:avLst/>
                </a:prstGeom>
                <a:blipFill>
                  <a:blip r:embed="rId13"/>
                  <a:stretch>
                    <a:fillRect l="-11765" t="-6667" b="-26667"/>
                  </a:stretch>
                </a:blipFill>
              </p:spPr>
              <p:txBody>
                <a:bodyPr/>
                <a:lstStyle/>
                <a:p>
                  <a:r>
                    <a:rPr lang="en-US">
                      <a:noFill/>
                    </a:rPr>
                    <a:t> </a:t>
                  </a:r>
                </a:p>
              </p:txBody>
            </p:sp>
          </mc:Fallback>
        </mc:AlternateContent>
      </p:grpSp>
      <p:grpSp>
        <p:nvGrpSpPr>
          <p:cNvPr id="129" name="Group 128">
            <a:extLst>
              <a:ext uri="{FF2B5EF4-FFF2-40B4-BE49-F238E27FC236}">
                <a16:creationId xmlns:a16="http://schemas.microsoft.com/office/drawing/2014/main" id="{F62EFB23-F08B-F74A-A244-9033B8E9529F}"/>
              </a:ext>
            </a:extLst>
          </p:cNvPr>
          <p:cNvGrpSpPr/>
          <p:nvPr/>
        </p:nvGrpSpPr>
        <p:grpSpPr>
          <a:xfrm>
            <a:off x="8343879" y="3880154"/>
            <a:ext cx="2005507" cy="1997485"/>
            <a:chOff x="679803" y="2261564"/>
            <a:chExt cx="2005507" cy="1997485"/>
          </a:xfrm>
        </p:grpSpPr>
        <p:sp>
          <p:nvSpPr>
            <p:cNvPr id="11" name="Freeform 12">
              <a:extLst>
                <a:ext uri="{FF2B5EF4-FFF2-40B4-BE49-F238E27FC236}">
                  <a16:creationId xmlns:a16="http://schemas.microsoft.com/office/drawing/2014/main" id="{119B2E44-89C9-9245-9774-E3C0743B1536}"/>
                </a:ext>
              </a:extLst>
            </p:cNvPr>
            <p:cNvSpPr>
              <a:spLocks noChangeAspect="1"/>
            </p:cNvSpPr>
            <p:nvPr/>
          </p:nvSpPr>
          <p:spPr bwMode="auto">
            <a:xfrm>
              <a:off x="1400219" y="32684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20">
              <a:extLst>
                <a:ext uri="{FF2B5EF4-FFF2-40B4-BE49-F238E27FC236}">
                  <a16:creationId xmlns:a16="http://schemas.microsoft.com/office/drawing/2014/main" id="{44B66197-B66A-404D-AD15-C60961219E2E}"/>
                </a:ext>
              </a:extLst>
            </p:cNvPr>
            <p:cNvGrpSpPr>
              <a:grpSpLocks/>
            </p:cNvGrpSpPr>
            <p:nvPr/>
          </p:nvGrpSpPr>
          <p:grpSpPr bwMode="auto">
            <a:xfrm>
              <a:off x="1399827" y="3954249"/>
              <a:ext cx="152400" cy="304800"/>
              <a:chOff x="3264" y="3072"/>
              <a:chExt cx="96" cy="192"/>
            </a:xfrm>
          </p:grpSpPr>
          <p:sp>
            <p:nvSpPr>
              <p:cNvPr id="13" name="Line 17">
                <a:extLst>
                  <a:ext uri="{FF2B5EF4-FFF2-40B4-BE49-F238E27FC236}">
                    <a16:creationId xmlns:a16="http://schemas.microsoft.com/office/drawing/2014/main" id="{79E32E8B-4463-0A4C-8856-A7E0A726770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6EE18A24-22B3-884C-B6C7-16CE9A0413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A9D96FC0-7E14-4C47-B386-10E4A41880F0}"/>
                </a:ext>
              </a:extLst>
            </p:cNvPr>
            <p:cNvCxnSpPr>
              <a:cxnSpLocks/>
            </p:cNvCxnSpPr>
            <p:nvPr/>
          </p:nvCxnSpPr>
          <p:spPr>
            <a:xfrm>
              <a:off x="2142997" y="2776318"/>
              <a:ext cx="5206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4A6FAEE-F8BF-6B4A-A59F-14E6623CE210}"/>
                    </a:ext>
                  </a:extLst>
                </p:cNvPr>
                <p:cNvSpPr txBox="1"/>
                <p:nvPr/>
              </p:nvSpPr>
              <p:spPr>
                <a:xfrm>
                  <a:off x="679803" y="285545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𝑖</m:t>
                        </m:r>
                        <m:r>
                          <a:rPr lang="en-US" b="0" i="1" baseline="-25000" smtClean="0">
                            <a:latin typeface="Cambria Math" panose="02040503050406030204" pitchFamily="18" charset="0"/>
                          </a:rPr>
                          <m:t>1</m:t>
                        </m:r>
                      </m:oMath>
                    </m:oMathPara>
                  </a14:m>
                  <a:endParaRPr lang="en-US" baseline="-25000"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679803" y="2855455"/>
                  <a:ext cx="633999" cy="369332"/>
                </a:xfrm>
                <a:prstGeom prst="rect">
                  <a:avLst/>
                </a:prstGeom>
                <a:blipFill>
                  <a:blip r:embed="rId14"/>
                  <a:stretch>
                    <a:fillRect/>
                  </a:stretch>
                </a:blipFill>
              </p:spPr>
              <p:txBody>
                <a:bodyPr/>
                <a:lstStyle/>
                <a:p>
                  <a:r>
                    <a:rPr lang="en-US">
                      <a:noFill/>
                    </a:rPr>
                    <a:t> </a:t>
                  </a:r>
                </a:p>
              </p:txBody>
            </p:sp>
          </mc:Fallback>
        </mc:AlternateContent>
        <p:grpSp>
          <p:nvGrpSpPr>
            <p:cNvPr id="58" name="Group 203">
              <a:extLst>
                <a:ext uri="{FF2B5EF4-FFF2-40B4-BE49-F238E27FC236}">
                  <a16:creationId xmlns:a16="http://schemas.microsoft.com/office/drawing/2014/main" id="{D42CCD43-1193-2040-9560-518938D0FEFE}"/>
                </a:ext>
              </a:extLst>
            </p:cNvPr>
            <p:cNvGrpSpPr>
              <a:grpSpLocks/>
            </p:cNvGrpSpPr>
            <p:nvPr/>
          </p:nvGrpSpPr>
          <p:grpSpPr bwMode="auto">
            <a:xfrm rot="5400000">
              <a:off x="1706274" y="2395308"/>
              <a:ext cx="304800" cy="762000"/>
              <a:chOff x="3216" y="2400"/>
              <a:chExt cx="192" cy="480"/>
            </a:xfrm>
          </p:grpSpPr>
          <p:sp>
            <p:nvSpPr>
              <p:cNvPr id="59" name="Line 46">
                <a:extLst>
                  <a:ext uri="{FF2B5EF4-FFF2-40B4-BE49-F238E27FC236}">
                    <a16:creationId xmlns:a16="http://schemas.microsoft.com/office/drawing/2014/main" id="{27C3D1FE-858E-8D41-84E9-28893EC49895}"/>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47">
                <a:extLst>
                  <a:ext uri="{FF2B5EF4-FFF2-40B4-BE49-F238E27FC236}">
                    <a16:creationId xmlns:a16="http://schemas.microsoft.com/office/drawing/2014/main" id="{64571F2B-C8A5-4E47-93CD-F4C7952F86A9}"/>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48">
                <a:extLst>
                  <a:ext uri="{FF2B5EF4-FFF2-40B4-BE49-F238E27FC236}">
                    <a16:creationId xmlns:a16="http://schemas.microsoft.com/office/drawing/2014/main" id="{947C4BD8-698B-9B49-8962-3D1479B7A3C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63" name="Freeform 49">
                <a:extLst>
                  <a:ext uri="{FF2B5EF4-FFF2-40B4-BE49-F238E27FC236}">
                    <a16:creationId xmlns:a16="http://schemas.microsoft.com/office/drawing/2014/main" id="{5EC1A541-CC4A-4943-98CD-F64500402739}"/>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64" name="Freeform 50">
                <a:extLst>
                  <a:ext uri="{FF2B5EF4-FFF2-40B4-BE49-F238E27FC236}">
                    <a16:creationId xmlns:a16="http://schemas.microsoft.com/office/drawing/2014/main" id="{98734069-2694-DA42-B124-5DA12141FA7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3" name="Freeform 12">
              <a:extLst>
                <a:ext uri="{FF2B5EF4-FFF2-40B4-BE49-F238E27FC236}">
                  <a16:creationId xmlns:a16="http://schemas.microsoft.com/office/drawing/2014/main" id="{BB59F0D5-4E2B-3B41-9360-A9F0E0E8B4C8}"/>
                </a:ext>
              </a:extLst>
            </p:cNvPr>
            <p:cNvSpPr>
              <a:spLocks noChangeAspect="1"/>
            </p:cNvSpPr>
            <p:nvPr/>
          </p:nvSpPr>
          <p:spPr bwMode="auto">
            <a:xfrm rot="5400000">
              <a:off x="1050342" y="2398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Freeform 12">
              <a:extLst>
                <a:ext uri="{FF2B5EF4-FFF2-40B4-BE49-F238E27FC236}">
                  <a16:creationId xmlns:a16="http://schemas.microsoft.com/office/drawing/2014/main" id="{98275FF3-24CA-0F4F-A218-463BCA96C769}"/>
                </a:ext>
              </a:extLst>
            </p:cNvPr>
            <p:cNvSpPr>
              <a:spLocks noChangeAspect="1"/>
            </p:cNvSpPr>
            <p:nvPr/>
          </p:nvSpPr>
          <p:spPr bwMode="auto">
            <a:xfrm rot="5400000">
              <a:off x="1782292" y="288555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5" name="Straight Connector 114">
              <a:extLst>
                <a:ext uri="{FF2B5EF4-FFF2-40B4-BE49-F238E27FC236}">
                  <a16:creationId xmlns:a16="http://schemas.microsoft.com/office/drawing/2014/main" id="{CE9AFE01-8497-AC4C-B75F-52CB788FD011}"/>
                </a:ext>
              </a:extLst>
            </p:cNvPr>
            <p:cNvCxnSpPr>
              <a:cxnSpLocks/>
            </p:cNvCxnSpPr>
            <p:nvPr/>
          </p:nvCxnSpPr>
          <p:spPr>
            <a:xfrm>
              <a:off x="1482896" y="2767688"/>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F25B120-9A99-884A-86B9-523A0929A33F}"/>
                </a:ext>
              </a:extLst>
            </p:cNvPr>
            <p:cNvCxnSpPr>
              <a:cxnSpLocks/>
            </p:cNvCxnSpPr>
            <p:nvPr/>
          </p:nvCxnSpPr>
          <p:spPr>
            <a:xfrm>
              <a:off x="2220389" y="2755458"/>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8" name="Rectangle 15">
              <a:extLst>
                <a:ext uri="{FF2B5EF4-FFF2-40B4-BE49-F238E27FC236}">
                  <a16:creationId xmlns:a16="http://schemas.microsoft.com/office/drawing/2014/main" id="{26717F2A-5557-8843-9529-062CCCA7190F}"/>
                </a:ext>
              </a:extLst>
            </p:cNvPr>
            <p:cNvSpPr>
              <a:spLocks noChangeAspect="1" noChangeArrowheads="1"/>
            </p:cNvSpPr>
            <p:nvPr/>
          </p:nvSpPr>
          <p:spPr bwMode="auto">
            <a:xfrm>
              <a:off x="1404813" y="2696908"/>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9" name="Oval 14">
              <a:extLst>
                <a:ext uri="{FF2B5EF4-FFF2-40B4-BE49-F238E27FC236}">
                  <a16:creationId xmlns:a16="http://schemas.microsoft.com/office/drawing/2014/main" id="{A143D99D-6CEA-E04C-9BF6-0176CB767744}"/>
                </a:ext>
              </a:extLst>
            </p:cNvPr>
            <p:cNvSpPr>
              <a:spLocks noChangeAspect="1" noChangeArrowheads="1"/>
            </p:cNvSpPr>
            <p:nvPr/>
          </p:nvSpPr>
          <p:spPr bwMode="auto">
            <a:xfrm>
              <a:off x="1445718" y="3224787"/>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0" name="Oval 14">
              <a:extLst>
                <a:ext uri="{FF2B5EF4-FFF2-40B4-BE49-F238E27FC236}">
                  <a16:creationId xmlns:a16="http://schemas.microsoft.com/office/drawing/2014/main" id="{B241DE34-D351-EE41-B2A8-339CB731CF74}"/>
                </a:ext>
              </a:extLst>
            </p:cNvPr>
            <p:cNvSpPr>
              <a:spLocks noChangeAspect="1" noChangeArrowheads="1"/>
            </p:cNvSpPr>
            <p:nvPr/>
          </p:nvSpPr>
          <p:spPr bwMode="auto">
            <a:xfrm>
              <a:off x="1456449" y="2746121"/>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1" name="Oval 14">
              <a:extLst>
                <a:ext uri="{FF2B5EF4-FFF2-40B4-BE49-F238E27FC236}">
                  <a16:creationId xmlns:a16="http://schemas.microsoft.com/office/drawing/2014/main" id="{94F35EBD-4069-AE4B-8793-14BA01860F02}"/>
                </a:ext>
              </a:extLst>
            </p:cNvPr>
            <p:cNvSpPr>
              <a:spLocks noChangeAspect="1" noChangeArrowheads="1"/>
            </p:cNvSpPr>
            <p:nvPr/>
          </p:nvSpPr>
          <p:spPr bwMode="auto">
            <a:xfrm>
              <a:off x="720208" y="2743973"/>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2" name="Oval 14">
              <a:extLst>
                <a:ext uri="{FF2B5EF4-FFF2-40B4-BE49-F238E27FC236}">
                  <a16:creationId xmlns:a16="http://schemas.microsoft.com/office/drawing/2014/main" id="{1532501C-64EA-D847-96AB-9D9B6F16DB1B}"/>
                </a:ext>
              </a:extLst>
            </p:cNvPr>
            <p:cNvSpPr>
              <a:spLocks noChangeAspect="1" noChangeArrowheads="1"/>
            </p:cNvSpPr>
            <p:nvPr/>
          </p:nvSpPr>
          <p:spPr bwMode="auto">
            <a:xfrm>
              <a:off x="2418073" y="274182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3" name="Oval 14">
              <a:extLst>
                <a:ext uri="{FF2B5EF4-FFF2-40B4-BE49-F238E27FC236}">
                  <a16:creationId xmlns:a16="http://schemas.microsoft.com/office/drawing/2014/main" id="{BD5DFD4B-FBDA-014E-9CF5-787C6E679D22}"/>
                </a:ext>
              </a:extLst>
            </p:cNvPr>
            <p:cNvSpPr>
              <a:spLocks noChangeAspect="1" noChangeArrowheads="1"/>
            </p:cNvSpPr>
            <p:nvPr/>
          </p:nvSpPr>
          <p:spPr bwMode="auto">
            <a:xfrm>
              <a:off x="2609110" y="2739677"/>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A5E1E0AA-2040-4948-A764-2C99B673342E}"/>
                    </a:ext>
                  </a:extLst>
                </p:cNvPr>
                <p:cNvSpPr txBox="1"/>
                <p:nvPr/>
              </p:nvSpPr>
              <p:spPr>
                <a:xfrm>
                  <a:off x="927710" y="226156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𝑏</m:t>
                        </m:r>
                      </m:oMath>
                    </m:oMathPara>
                  </a14:m>
                  <a:endParaRPr lang="en-US" baseline="-25000" dirty="0"/>
                </a:p>
              </p:txBody>
            </p:sp>
          </mc:Choice>
          <mc:Fallback xmlns="">
            <p:sp>
              <p:nvSpPr>
                <p:cNvPr id="125" name="TextBox 124">
                  <a:extLst>
                    <a:ext uri="{FF2B5EF4-FFF2-40B4-BE49-F238E27FC236}">
                      <a16:creationId xmlns:a16="http://schemas.microsoft.com/office/drawing/2014/main" id="{A5E1E0AA-2040-4948-A764-2C99B673342E}"/>
                    </a:ext>
                  </a:extLst>
                </p:cNvPr>
                <p:cNvSpPr txBox="1">
                  <a:spLocks noRot="1" noChangeAspect="1" noMove="1" noResize="1" noEditPoints="1" noAdjustHandles="1" noChangeArrowheads="1" noChangeShapeType="1" noTextEdit="1"/>
                </p:cNvSpPr>
                <p:nvPr/>
              </p:nvSpPr>
              <p:spPr>
                <a:xfrm>
                  <a:off x="927710" y="2261564"/>
                  <a:ext cx="633999"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0EA3B2D1-1727-4741-AEC4-050D7C8B8891}"/>
                    </a:ext>
                  </a:extLst>
                </p:cNvPr>
                <p:cNvSpPr txBox="1"/>
                <p:nvPr/>
              </p:nvSpPr>
              <p:spPr>
                <a:xfrm>
                  <a:off x="999344" y="345584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𝑒</m:t>
                        </m:r>
                      </m:oMath>
                    </m:oMathPara>
                  </a14:m>
                  <a:endParaRPr lang="en-US" baseline="-25000" dirty="0"/>
                </a:p>
              </p:txBody>
            </p:sp>
          </mc:Choice>
          <mc:Fallback xmlns="">
            <p:sp>
              <p:nvSpPr>
                <p:cNvPr id="126" name="TextBox 125">
                  <a:extLst>
                    <a:ext uri="{FF2B5EF4-FFF2-40B4-BE49-F238E27FC236}">
                      <a16:creationId xmlns:a16="http://schemas.microsoft.com/office/drawing/2014/main" id="{0EA3B2D1-1727-4741-AEC4-050D7C8B8891}"/>
                    </a:ext>
                  </a:extLst>
                </p:cNvPr>
                <p:cNvSpPr txBox="1">
                  <a:spLocks noRot="1" noChangeAspect="1" noMove="1" noResize="1" noEditPoints="1" noAdjustHandles="1" noChangeArrowheads="1" noChangeShapeType="1" noTextEdit="1"/>
                </p:cNvSpPr>
                <p:nvPr/>
              </p:nvSpPr>
              <p:spPr>
                <a:xfrm>
                  <a:off x="999344" y="3455849"/>
                  <a:ext cx="633999"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B20476E3-B35A-3340-9901-647EB2F0E79A}"/>
                    </a:ext>
                  </a:extLst>
                </p:cNvPr>
                <p:cNvSpPr txBox="1"/>
                <p:nvPr/>
              </p:nvSpPr>
              <p:spPr>
                <a:xfrm>
                  <a:off x="1641142" y="327339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𝑑</m:t>
                        </m:r>
                      </m:oMath>
                    </m:oMathPara>
                  </a14:m>
                  <a:endParaRPr lang="en-US" baseline="-25000" dirty="0"/>
                </a:p>
              </p:txBody>
            </p:sp>
          </mc:Choice>
          <mc:Fallback xmlns="">
            <p:sp>
              <p:nvSpPr>
                <p:cNvPr id="127" name="TextBox 126">
                  <a:extLst>
                    <a:ext uri="{FF2B5EF4-FFF2-40B4-BE49-F238E27FC236}">
                      <a16:creationId xmlns:a16="http://schemas.microsoft.com/office/drawing/2014/main" id="{B20476E3-B35A-3340-9901-647EB2F0E79A}"/>
                    </a:ext>
                  </a:extLst>
                </p:cNvPr>
                <p:cNvSpPr txBox="1">
                  <a:spLocks noRot="1" noChangeAspect="1" noMove="1" noResize="1" noEditPoints="1" noAdjustHandles="1" noChangeArrowheads="1" noChangeShapeType="1" noTextEdit="1"/>
                </p:cNvSpPr>
                <p:nvPr/>
              </p:nvSpPr>
              <p:spPr>
                <a:xfrm>
                  <a:off x="1641142" y="3273396"/>
                  <a:ext cx="633999" cy="369332"/>
                </a:xfrm>
                <a:prstGeom prst="rect">
                  <a:avLst/>
                </a:prstGeom>
                <a:blipFill>
                  <a:blip r:embed="rId1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880711" y="1565133"/>
                <a:ext cx="7245042" cy="2315011"/>
              </a:xfrm>
              <a:prstGeom prst="rect">
                <a:avLst/>
              </a:prstGeom>
              <a:noFill/>
            </p:spPr>
            <p:txBody>
              <a:bodyPr wrap="square" rtlCol="0">
                <a:noAutofit/>
              </a:bodyPr>
              <a:lstStyle/>
              <a:p>
                <a:pPr marL="285750" indent="-285750">
                  <a:buFont typeface="Arial" panose="020B0604020202020204" pitchFamily="34" charset="0"/>
                  <a:buChar char="•"/>
                </a:pPr>
                <a:r>
                  <a:rPr lang="en-US" dirty="0"/>
                  <a:t>Diode model: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𝑠</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𝑒𝑉</m:t>
                                </m:r>
                              </m:num>
                              <m:den>
                                <m:r>
                                  <a:rPr lang="en-US" b="0" i="1" smtClean="0">
                                    <a:latin typeface="Cambria Math" panose="02040503050406030204" pitchFamily="18" charset="0"/>
                                  </a:rPr>
                                  <m:t>𝑘𝑇</m:t>
                                </m:r>
                              </m:den>
                            </m:f>
                          </m:e>
                        </m:d>
                      </m:e>
                    </m:func>
                    <m:r>
                      <a:rPr lang="en-US" b="0" i="1" smtClean="0">
                        <a:latin typeface="Cambria Math" panose="02040503050406030204" pitchFamily="18" charset="0"/>
                      </a:rPr>
                      <m:t>−1)</m:t>
                    </m:r>
                  </m:oMath>
                </a14:m>
                <a:r>
                  <a:rPr lang="en-US" dirty="0"/>
                  <a:t>, </a:t>
                </a:r>
                <a14:m>
                  <m:oMath xmlns:m="http://schemas.openxmlformats.org/officeDocument/2006/math">
                    <m:f>
                      <m:fPr>
                        <m:ctrlPr>
                          <a:rPr lang="en-US" i="1" dirty="0" smtClean="0">
                            <a:latin typeface="Cambria Math" panose="02040503050406030204" pitchFamily="18" charset="0"/>
                          </a:rPr>
                        </m:ctrlPr>
                      </m:fPr>
                      <m:num>
                        <m:r>
                          <a:rPr lang="en-US" b="0" i="1" dirty="0" smtClean="0">
                            <a:latin typeface="Cambria Math" panose="02040503050406030204" pitchFamily="18" charset="0"/>
                          </a:rPr>
                          <m:t>𝑒</m:t>
                        </m:r>
                      </m:num>
                      <m:den>
                        <m:r>
                          <a:rPr lang="en-US" b="0" i="1" dirty="0" smtClean="0">
                            <a:latin typeface="Cambria Math" panose="02040503050406030204" pitchFamily="18" charset="0"/>
                          </a:rPr>
                          <m:t>𝑘𝑇</m:t>
                        </m:r>
                      </m:den>
                    </m:f>
                    <m:r>
                      <a:rPr lang="en-US" b="0" i="1" dirty="0" smtClean="0">
                        <a:latin typeface="Cambria Math" panose="02040503050406030204" pitchFamily="18" charset="0"/>
                      </a:rPr>
                      <m:t>=40</m:t>
                    </m:r>
                    <m:r>
                      <a:rPr lang="en-US" b="0" i="1" dirty="0" smtClean="0">
                        <a:latin typeface="Cambria Math" panose="02040503050406030204" pitchFamily="18" charset="0"/>
                      </a:rPr>
                      <m:t>𝑉</m:t>
                    </m:r>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num>
                      <m:den>
                        <m:r>
                          <a:rPr lang="en-US" b="0" i="1" smtClean="0">
                            <a:latin typeface="Cambria Math" panose="02040503050406030204" pitchFamily="18" charset="0"/>
                          </a:rPr>
                          <m:t>𝑑𝑉</m:t>
                        </m:r>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f>
                      <m:fPr>
                        <m:ctrlPr>
                          <a:rPr lang="en-US" b="0" i="1" smtClean="0">
                            <a:latin typeface="Cambria Math" panose="02040503050406030204" pitchFamily="18" charset="0"/>
                          </a:rPr>
                        </m:ctrlPr>
                      </m:fPr>
                      <m:num>
                        <m:r>
                          <a:rPr lang="en-US" b="0" i="1" smtClean="0">
                            <a:latin typeface="Cambria Math" panose="02040503050406030204" pitchFamily="18" charset="0"/>
                          </a:rPr>
                          <m:t>𝑒</m:t>
                        </m:r>
                      </m:num>
                      <m:den>
                        <m:r>
                          <a:rPr lang="en-US" b="0" i="1" smtClean="0">
                            <a:latin typeface="Cambria Math" panose="02040503050406030204" pitchFamily="18" charset="0"/>
                          </a:rPr>
                          <m:t>𝑘𝑇</m:t>
                        </m:r>
                      </m:den>
                    </m:f>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𝑒</m:t>
                        </m:r>
                      </m:num>
                      <m:den>
                        <m:r>
                          <a:rPr lang="en-US" b="0" i="1" smtClean="0">
                            <a:latin typeface="Cambria Math" panose="02040503050406030204" pitchFamily="18" charset="0"/>
                          </a:rPr>
                          <m:t>𝑘𝑇</m:t>
                        </m:r>
                      </m:den>
                    </m:f>
                  </m:oMath>
                </a14:m>
                <a:endParaRPr lang="en-US"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880711" y="1565133"/>
                <a:ext cx="7245042" cy="2315011"/>
              </a:xfrm>
              <a:prstGeom prst="rect">
                <a:avLst/>
              </a:prstGeom>
              <a:blipFill>
                <a:blip r:embed="rId18"/>
                <a:stretch>
                  <a:fillRect l="-525"/>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966F5FF-559E-AC47-81CE-5284967676DA}"/>
              </a:ext>
            </a:extLst>
          </p:cNvPr>
          <p:cNvGrpSpPr/>
          <p:nvPr/>
        </p:nvGrpSpPr>
        <p:grpSpPr>
          <a:xfrm>
            <a:off x="1027085" y="3356220"/>
            <a:ext cx="3367941" cy="1587805"/>
            <a:chOff x="3283224" y="3625355"/>
            <a:chExt cx="3367941" cy="1587805"/>
          </a:xfrm>
        </p:grpSpPr>
        <p:sp>
          <p:nvSpPr>
            <p:cNvPr id="108" name="Freeform 12">
              <a:extLst>
                <a:ext uri="{FF2B5EF4-FFF2-40B4-BE49-F238E27FC236}">
                  <a16:creationId xmlns:a16="http://schemas.microsoft.com/office/drawing/2014/main" id="{989A2603-E942-2C41-9DCD-838859DC6FC5}"/>
                </a:ext>
              </a:extLst>
            </p:cNvPr>
            <p:cNvSpPr>
              <a:spLocks noChangeAspect="1"/>
            </p:cNvSpPr>
            <p:nvPr/>
          </p:nvSpPr>
          <p:spPr bwMode="auto">
            <a:xfrm>
              <a:off x="3658119" y="40592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03">
              <a:extLst>
                <a:ext uri="{FF2B5EF4-FFF2-40B4-BE49-F238E27FC236}">
                  <a16:creationId xmlns:a16="http://schemas.microsoft.com/office/drawing/2014/main" id="{2458BB63-872A-C345-A5D6-229220FFDA66}"/>
                </a:ext>
              </a:extLst>
            </p:cNvPr>
            <p:cNvGrpSpPr>
              <a:grpSpLocks/>
            </p:cNvGrpSpPr>
            <p:nvPr/>
          </p:nvGrpSpPr>
          <p:grpSpPr bwMode="auto">
            <a:xfrm rot="10800000">
              <a:off x="4485478" y="4048691"/>
              <a:ext cx="304800" cy="762000"/>
              <a:chOff x="3216" y="2400"/>
              <a:chExt cx="192" cy="480"/>
            </a:xfrm>
          </p:grpSpPr>
          <p:sp>
            <p:nvSpPr>
              <p:cNvPr id="156" name="Line 46">
                <a:extLst>
                  <a:ext uri="{FF2B5EF4-FFF2-40B4-BE49-F238E27FC236}">
                    <a16:creationId xmlns:a16="http://schemas.microsoft.com/office/drawing/2014/main" id="{DB7F9854-B6DC-4E45-84E9-87A1D3EBCDE4}"/>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7">
                <a:extLst>
                  <a:ext uri="{FF2B5EF4-FFF2-40B4-BE49-F238E27FC236}">
                    <a16:creationId xmlns:a16="http://schemas.microsoft.com/office/drawing/2014/main" id="{0E3DCC91-48F4-F84F-AC9B-5389B94B6135}"/>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48">
                <a:extLst>
                  <a:ext uri="{FF2B5EF4-FFF2-40B4-BE49-F238E27FC236}">
                    <a16:creationId xmlns:a16="http://schemas.microsoft.com/office/drawing/2014/main" id="{2D4BBD8A-38D9-094B-BC51-B6AD6DBB449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9" name="Freeform 49">
                <a:extLst>
                  <a:ext uri="{FF2B5EF4-FFF2-40B4-BE49-F238E27FC236}">
                    <a16:creationId xmlns:a16="http://schemas.microsoft.com/office/drawing/2014/main" id="{714566AF-F49B-5246-8E3C-3CA7837A438D}"/>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60" name="Freeform 50">
                <a:extLst>
                  <a:ext uri="{FF2B5EF4-FFF2-40B4-BE49-F238E27FC236}">
                    <a16:creationId xmlns:a16="http://schemas.microsoft.com/office/drawing/2014/main" id="{E3FB08C9-455C-7E4C-8065-3DCA826B28DF}"/>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30" name="Group 13">
              <a:extLst>
                <a:ext uri="{FF2B5EF4-FFF2-40B4-BE49-F238E27FC236}">
                  <a16:creationId xmlns:a16="http://schemas.microsoft.com/office/drawing/2014/main" id="{5F0EB83D-0ABE-8F42-AE8E-9B85AE08E6E1}"/>
                </a:ext>
              </a:extLst>
            </p:cNvPr>
            <p:cNvGrpSpPr>
              <a:grpSpLocks noChangeAspect="1"/>
            </p:cNvGrpSpPr>
            <p:nvPr/>
          </p:nvGrpSpPr>
          <p:grpSpPr bwMode="auto">
            <a:xfrm>
              <a:off x="3655515" y="3994643"/>
              <a:ext cx="152400" cy="152400"/>
              <a:chOff x="1344" y="2064"/>
              <a:chExt cx="192" cy="192"/>
            </a:xfrm>
          </p:grpSpPr>
          <p:sp>
            <p:nvSpPr>
              <p:cNvPr id="152" name="Oval 14">
                <a:extLst>
                  <a:ext uri="{FF2B5EF4-FFF2-40B4-BE49-F238E27FC236}">
                    <a16:creationId xmlns:a16="http://schemas.microsoft.com/office/drawing/2014/main" id="{1975575F-D8EF-734E-8C12-56658778F2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3" name="Rectangle 15">
                <a:extLst>
                  <a:ext uri="{FF2B5EF4-FFF2-40B4-BE49-F238E27FC236}">
                    <a16:creationId xmlns:a16="http://schemas.microsoft.com/office/drawing/2014/main" id="{A50C7161-AAFE-A640-B238-D65568CDBF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0A446329-AB24-3C4A-A56F-BD5A5D80DEA7}"/>
                    </a:ext>
                  </a:extLst>
                </p:cNvPr>
                <p:cNvSpPr txBox="1"/>
                <p:nvPr/>
              </p:nvSpPr>
              <p:spPr>
                <a:xfrm>
                  <a:off x="3775208" y="3896286"/>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m:t>
                        </m:r>
                      </m:oMath>
                    </m:oMathPara>
                  </a14:m>
                  <a:endParaRPr lang="en-US" b="0" dirty="0"/>
                </a:p>
              </p:txBody>
            </p:sp>
          </mc:Choice>
          <mc:Fallback xmlns="">
            <p:sp>
              <p:nvSpPr>
                <p:cNvPr id="131" name="TextBox 130">
                  <a:extLst>
                    <a:ext uri="{FF2B5EF4-FFF2-40B4-BE49-F238E27FC236}">
                      <a16:creationId xmlns:a16="http://schemas.microsoft.com/office/drawing/2014/main" id="{0A446329-AB24-3C4A-A56F-BD5A5D80DEA7}"/>
                    </a:ext>
                  </a:extLst>
                </p:cNvPr>
                <p:cNvSpPr txBox="1">
                  <a:spLocks noRot="1" noChangeAspect="1" noMove="1" noResize="1" noEditPoints="1" noAdjustHandles="1" noChangeArrowheads="1" noChangeShapeType="1" noTextEdit="1"/>
                </p:cNvSpPr>
                <p:nvPr/>
              </p:nvSpPr>
              <p:spPr>
                <a:xfrm>
                  <a:off x="3775208" y="3896286"/>
                  <a:ext cx="414130" cy="369332"/>
                </a:xfrm>
                <a:prstGeom prst="rect">
                  <a:avLst/>
                </a:prstGeom>
                <a:blipFill>
                  <a:blip r:embed="rId19"/>
                  <a:stretch>
                    <a:fillRect/>
                  </a:stretch>
                </a:blipFill>
              </p:spPr>
              <p:txBody>
                <a:bodyPr/>
                <a:lstStyle/>
                <a:p>
                  <a:r>
                    <a:rPr lang="en-US">
                      <a:noFill/>
                    </a:rPr>
                    <a:t> </a:t>
                  </a:r>
                </a:p>
              </p:txBody>
            </p:sp>
          </mc:Fallback>
        </mc:AlternateContent>
        <p:grpSp>
          <p:nvGrpSpPr>
            <p:cNvPr id="132" name="Group 13">
              <a:extLst>
                <a:ext uri="{FF2B5EF4-FFF2-40B4-BE49-F238E27FC236}">
                  <a16:creationId xmlns:a16="http://schemas.microsoft.com/office/drawing/2014/main" id="{232554E9-413D-F644-8AEF-F9C13A3330F2}"/>
                </a:ext>
              </a:extLst>
            </p:cNvPr>
            <p:cNvGrpSpPr>
              <a:grpSpLocks noChangeAspect="1"/>
            </p:cNvGrpSpPr>
            <p:nvPr/>
          </p:nvGrpSpPr>
          <p:grpSpPr bwMode="auto">
            <a:xfrm>
              <a:off x="4560920" y="4741503"/>
              <a:ext cx="152400" cy="152400"/>
              <a:chOff x="1344" y="2064"/>
              <a:chExt cx="192" cy="192"/>
            </a:xfrm>
          </p:grpSpPr>
          <p:sp>
            <p:nvSpPr>
              <p:cNvPr id="150" name="Oval 14">
                <a:extLst>
                  <a:ext uri="{FF2B5EF4-FFF2-40B4-BE49-F238E27FC236}">
                    <a16:creationId xmlns:a16="http://schemas.microsoft.com/office/drawing/2014/main" id="{3F6116EB-9037-B145-85ED-C7E6372149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1" name="Rectangle 15">
                <a:extLst>
                  <a:ext uri="{FF2B5EF4-FFF2-40B4-BE49-F238E27FC236}">
                    <a16:creationId xmlns:a16="http://schemas.microsoft.com/office/drawing/2014/main" id="{E6B4972F-70FF-1F45-A45F-F5001A02CF1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34" name="Straight Connector 133">
              <a:extLst>
                <a:ext uri="{FF2B5EF4-FFF2-40B4-BE49-F238E27FC236}">
                  <a16:creationId xmlns:a16="http://schemas.microsoft.com/office/drawing/2014/main" id="{D9FD91B2-A479-EE49-B9CC-F8D73F687ABD}"/>
                </a:ext>
              </a:extLst>
            </p:cNvPr>
            <p:cNvCxnSpPr>
              <a:cxnSpLocks/>
            </p:cNvCxnSpPr>
            <p:nvPr/>
          </p:nvCxnSpPr>
          <p:spPr>
            <a:xfrm>
              <a:off x="4623868" y="4032509"/>
              <a:ext cx="8730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6" name="Group 13">
              <a:extLst>
                <a:ext uri="{FF2B5EF4-FFF2-40B4-BE49-F238E27FC236}">
                  <a16:creationId xmlns:a16="http://schemas.microsoft.com/office/drawing/2014/main" id="{FD9E8F94-1216-594A-9E11-81BBBBFFDD39}"/>
                </a:ext>
              </a:extLst>
            </p:cNvPr>
            <p:cNvGrpSpPr>
              <a:grpSpLocks noChangeAspect="1"/>
            </p:cNvGrpSpPr>
            <p:nvPr/>
          </p:nvGrpSpPr>
          <p:grpSpPr bwMode="auto">
            <a:xfrm>
              <a:off x="5402434" y="3964015"/>
              <a:ext cx="152400" cy="152400"/>
              <a:chOff x="1344" y="2064"/>
              <a:chExt cx="192" cy="192"/>
            </a:xfrm>
          </p:grpSpPr>
          <p:sp>
            <p:nvSpPr>
              <p:cNvPr id="146" name="Oval 14">
                <a:extLst>
                  <a:ext uri="{FF2B5EF4-FFF2-40B4-BE49-F238E27FC236}">
                    <a16:creationId xmlns:a16="http://schemas.microsoft.com/office/drawing/2014/main" id="{8BBB910D-5488-3F46-92A8-8F8DC7013C8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35FA476C-F21D-134E-86BF-A2C5870DBF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32405AC3-E053-4940-A2AB-83D934C00460}"/>
                    </a:ext>
                  </a:extLst>
                </p:cNvPr>
                <p:cNvSpPr txBox="1"/>
                <p:nvPr/>
              </p:nvSpPr>
              <p:spPr>
                <a:xfrm>
                  <a:off x="5326651" y="402219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b="0" dirty="0"/>
                </a:p>
              </p:txBody>
            </p:sp>
          </mc:Choice>
          <mc:Fallback xmlns="">
            <p:sp>
              <p:nvSpPr>
                <p:cNvPr id="138" name="TextBox 137">
                  <a:extLst>
                    <a:ext uri="{FF2B5EF4-FFF2-40B4-BE49-F238E27FC236}">
                      <a16:creationId xmlns:a16="http://schemas.microsoft.com/office/drawing/2014/main" id="{32405AC3-E053-4940-A2AB-83D934C00460}"/>
                    </a:ext>
                  </a:extLst>
                </p:cNvPr>
                <p:cNvSpPr txBox="1">
                  <a:spLocks noRot="1" noChangeAspect="1" noMove="1" noResize="1" noEditPoints="1" noAdjustHandles="1" noChangeArrowheads="1" noChangeShapeType="1" noTextEdit="1"/>
                </p:cNvSpPr>
                <p:nvPr/>
              </p:nvSpPr>
              <p:spPr>
                <a:xfrm>
                  <a:off x="5326651" y="4022191"/>
                  <a:ext cx="414130" cy="3693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B81EF67B-1D53-A94B-8607-B492BF4B9CBF}"/>
                    </a:ext>
                  </a:extLst>
                </p:cNvPr>
                <p:cNvSpPr txBox="1"/>
                <p:nvPr/>
              </p:nvSpPr>
              <p:spPr>
                <a:xfrm>
                  <a:off x="4495552" y="484382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p:txBody>
            </p:sp>
          </mc:Choice>
          <mc:Fallback xmlns="">
            <p:sp>
              <p:nvSpPr>
                <p:cNvPr id="139" name="TextBox 138">
                  <a:extLst>
                    <a:ext uri="{FF2B5EF4-FFF2-40B4-BE49-F238E27FC236}">
                      <a16:creationId xmlns:a16="http://schemas.microsoft.com/office/drawing/2014/main" id="{B81EF67B-1D53-A94B-8607-B492BF4B9CBF}"/>
                    </a:ext>
                  </a:extLst>
                </p:cNvPr>
                <p:cNvSpPr txBox="1">
                  <a:spLocks noRot="1" noChangeAspect="1" noMove="1" noResize="1" noEditPoints="1" noAdjustHandles="1" noChangeArrowheads="1" noChangeShapeType="1" noTextEdit="1"/>
                </p:cNvSpPr>
                <p:nvPr/>
              </p:nvSpPr>
              <p:spPr>
                <a:xfrm>
                  <a:off x="4495552" y="4843828"/>
                  <a:ext cx="414130"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76CB415F-46CF-114E-957B-639291F0C973}"/>
                    </a:ext>
                  </a:extLst>
                </p:cNvPr>
                <p:cNvSpPr txBox="1"/>
                <p:nvPr/>
              </p:nvSpPr>
              <p:spPr>
                <a:xfrm>
                  <a:off x="3283224" y="423200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oMath>
                    </m:oMathPara>
                  </a14:m>
                  <a:endParaRPr lang="en-US" baseline="-25000" dirty="0"/>
                </a:p>
              </p:txBody>
            </p:sp>
          </mc:Choice>
          <mc:Fallback xmlns="">
            <p:sp>
              <p:nvSpPr>
                <p:cNvPr id="140" name="TextBox 139">
                  <a:extLst>
                    <a:ext uri="{FF2B5EF4-FFF2-40B4-BE49-F238E27FC236}">
                      <a16:creationId xmlns:a16="http://schemas.microsoft.com/office/drawing/2014/main" id="{76CB415F-46CF-114E-957B-639291F0C973}"/>
                    </a:ext>
                  </a:extLst>
                </p:cNvPr>
                <p:cNvSpPr txBox="1">
                  <a:spLocks noRot="1" noChangeAspect="1" noMove="1" noResize="1" noEditPoints="1" noAdjustHandles="1" noChangeArrowheads="1" noChangeShapeType="1" noTextEdit="1"/>
                </p:cNvSpPr>
                <p:nvPr/>
              </p:nvSpPr>
              <p:spPr>
                <a:xfrm>
                  <a:off x="3283224" y="4232001"/>
                  <a:ext cx="414130" cy="369332"/>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C50F2C7-CB93-6449-B7CC-A8F0F2E452FE}"/>
                    </a:ext>
                  </a:extLst>
                </p:cNvPr>
                <p:cNvSpPr txBox="1"/>
                <p:nvPr/>
              </p:nvSpPr>
              <p:spPr>
                <a:xfrm>
                  <a:off x="4935290" y="4491118"/>
                  <a:ext cx="1715875"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𝑖</m:t>
                      </m:r>
                      <m:r>
                        <a:rPr lang="en-US" b="0" i="1" baseline="-25000" smtClean="0">
                          <a:latin typeface="Cambria Math" panose="02040503050406030204" pitchFamily="18" charset="0"/>
                        </a:rPr>
                        <m:t>1</m:t>
                      </m:r>
                      <m:r>
                        <a:rPr lang="en-US" b="0" i="1" smtClean="0">
                          <a:latin typeface="Cambria Math" panose="02040503050406030204" pitchFamily="18" charset="0"/>
                        </a:rPr>
                        <m:t>h</m:t>
                      </m:r>
                      <m:r>
                        <a:rPr lang="en-US" b="0" i="1" baseline="-25000" smtClean="0">
                          <a:latin typeface="Cambria Math" panose="02040503050406030204" pitchFamily="18" charset="0"/>
                        </a:rPr>
                        <m:t>𝑓𝑒</m:t>
                      </m:r>
                    </m:oMath>
                  </a14:m>
                  <a:r>
                    <a:rPr lang="en-US" dirty="0"/>
                    <a:t> or g</a:t>
                  </a:r>
                  <a:r>
                    <a:rPr lang="en-US" baseline="-25000" dirty="0"/>
                    <a:t>m</a:t>
                  </a:r>
                  <a:r>
                    <a:rPr lang="en-US" dirty="0"/>
                    <a:t>v</a:t>
                  </a:r>
                  <a:r>
                    <a:rPr lang="en-US" baseline="-25000" dirty="0"/>
                    <a:t>1</a:t>
                  </a:r>
                </a:p>
              </p:txBody>
            </p:sp>
          </mc:Choice>
          <mc:Fallback xmlns="">
            <p:sp>
              <p:nvSpPr>
                <p:cNvPr id="142" name="TextBox 141">
                  <a:extLst>
                    <a:ext uri="{FF2B5EF4-FFF2-40B4-BE49-F238E27FC236}">
                      <a16:creationId xmlns:a16="http://schemas.microsoft.com/office/drawing/2014/main" id="{2C50F2C7-CB93-6449-B7CC-A8F0F2E452FE}"/>
                    </a:ext>
                  </a:extLst>
                </p:cNvPr>
                <p:cNvSpPr txBox="1">
                  <a:spLocks noRot="1" noChangeAspect="1" noMove="1" noResize="1" noEditPoints="1" noAdjustHandles="1" noChangeArrowheads="1" noChangeShapeType="1" noTextEdit="1"/>
                </p:cNvSpPr>
                <p:nvPr/>
              </p:nvSpPr>
              <p:spPr>
                <a:xfrm>
                  <a:off x="4935290" y="4491118"/>
                  <a:ext cx="1715875" cy="369332"/>
                </a:xfrm>
                <a:prstGeom prst="rect">
                  <a:avLst/>
                </a:prstGeom>
                <a:blipFill>
                  <a:blip r:embed="rId23"/>
                  <a:stretch>
                    <a:fillRect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7629532D-5FC6-7443-9ACA-6998F9240BF6}"/>
                    </a:ext>
                  </a:extLst>
                </p:cNvPr>
                <p:cNvSpPr txBox="1"/>
                <p:nvPr/>
              </p:nvSpPr>
              <p:spPr>
                <a:xfrm>
                  <a:off x="3313736" y="3821976"/>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1</m:t>
                      </m:r>
                    </m:oMath>
                  </a14:m>
                  <a:endParaRPr lang="en-US" baseline="-25000" dirty="0"/>
                </a:p>
              </p:txBody>
            </p:sp>
          </mc:Choice>
          <mc:Fallback xmlns="">
            <p:sp>
              <p:nvSpPr>
                <p:cNvPr id="144" name="TextBox 143">
                  <a:extLst>
                    <a:ext uri="{FF2B5EF4-FFF2-40B4-BE49-F238E27FC236}">
                      <a16:creationId xmlns:a16="http://schemas.microsoft.com/office/drawing/2014/main" id="{7629532D-5FC6-7443-9ACA-6998F9240BF6}"/>
                    </a:ext>
                  </a:extLst>
                </p:cNvPr>
                <p:cNvSpPr txBox="1">
                  <a:spLocks noRot="1" noChangeAspect="1" noMove="1" noResize="1" noEditPoints="1" noAdjustHandles="1" noChangeArrowheads="1" noChangeShapeType="1" noTextEdit="1"/>
                </p:cNvSpPr>
                <p:nvPr/>
              </p:nvSpPr>
              <p:spPr>
                <a:xfrm>
                  <a:off x="3313736" y="3821976"/>
                  <a:ext cx="414130" cy="369332"/>
                </a:xfrm>
                <a:prstGeom prst="rect">
                  <a:avLst/>
                </a:prstGeom>
                <a:blipFill>
                  <a:blip r:embed="rId24"/>
                  <a:stretch>
                    <a:fillRect l="-882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8B1F11A2-B3C6-B240-8535-B1DEEB832F47}"/>
                    </a:ext>
                  </a:extLst>
                </p:cNvPr>
                <p:cNvSpPr txBox="1"/>
                <p:nvPr/>
              </p:nvSpPr>
              <p:spPr>
                <a:xfrm>
                  <a:off x="5346430" y="3625355"/>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2</m:t>
                      </m:r>
                    </m:oMath>
                  </a14:m>
                  <a:endParaRPr lang="en-US" baseline="-25000" dirty="0"/>
                </a:p>
              </p:txBody>
            </p:sp>
          </mc:Choice>
          <mc:Fallback xmlns="">
            <p:sp>
              <p:nvSpPr>
                <p:cNvPr id="145" name="TextBox 144">
                  <a:extLst>
                    <a:ext uri="{FF2B5EF4-FFF2-40B4-BE49-F238E27FC236}">
                      <a16:creationId xmlns:a16="http://schemas.microsoft.com/office/drawing/2014/main" id="{8B1F11A2-B3C6-B240-8535-B1DEEB832F47}"/>
                    </a:ext>
                  </a:extLst>
                </p:cNvPr>
                <p:cNvSpPr txBox="1">
                  <a:spLocks noRot="1" noChangeAspect="1" noMove="1" noResize="1" noEditPoints="1" noAdjustHandles="1" noChangeArrowheads="1" noChangeShapeType="1" noTextEdit="1"/>
                </p:cNvSpPr>
                <p:nvPr/>
              </p:nvSpPr>
              <p:spPr>
                <a:xfrm>
                  <a:off x="5346430" y="3625355"/>
                  <a:ext cx="414130" cy="369332"/>
                </a:xfrm>
                <a:prstGeom prst="rect">
                  <a:avLst/>
                </a:prstGeom>
                <a:blipFill>
                  <a:blip r:embed="rId25"/>
                  <a:stretch>
                    <a:fillRect l="-15152" t="-6452" b="-22581"/>
                  </a:stretch>
                </a:blipFill>
              </p:spPr>
              <p:txBody>
                <a:bodyPr/>
                <a:lstStyle/>
                <a:p>
                  <a:r>
                    <a:rPr lang="en-US">
                      <a:noFill/>
                    </a:rPr>
                    <a:t> </a:t>
                  </a:r>
                </a:p>
              </p:txBody>
            </p:sp>
          </mc:Fallback>
        </mc:AlternateContent>
        <p:cxnSp>
          <p:nvCxnSpPr>
            <p:cNvPr id="170" name="Straight Connector 169">
              <a:extLst>
                <a:ext uri="{FF2B5EF4-FFF2-40B4-BE49-F238E27FC236}">
                  <a16:creationId xmlns:a16="http://schemas.microsoft.com/office/drawing/2014/main" id="{C5BFE68E-39D7-7C4F-9C14-7B01865C9051}"/>
                </a:ext>
              </a:extLst>
            </p:cNvPr>
            <p:cNvCxnSpPr>
              <a:cxnSpLocks/>
            </p:cNvCxnSpPr>
            <p:nvPr/>
          </p:nvCxnSpPr>
          <p:spPr>
            <a:xfrm>
              <a:off x="3725959" y="4817703"/>
              <a:ext cx="8730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39336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bipolar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grpSp>
        <p:nvGrpSpPr>
          <p:cNvPr id="63" name="Group 62">
            <a:extLst>
              <a:ext uri="{FF2B5EF4-FFF2-40B4-BE49-F238E27FC236}">
                <a16:creationId xmlns:a16="http://schemas.microsoft.com/office/drawing/2014/main" id="{2C2FF24F-812B-D048-A079-5C561425924D}"/>
              </a:ext>
            </a:extLst>
          </p:cNvPr>
          <p:cNvGrpSpPr/>
          <p:nvPr/>
        </p:nvGrpSpPr>
        <p:grpSpPr>
          <a:xfrm>
            <a:off x="8672352" y="504007"/>
            <a:ext cx="3261020" cy="3174009"/>
            <a:chOff x="196781" y="1841995"/>
            <a:chExt cx="3261020" cy="3174009"/>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607623" y="3400136"/>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71" name="TextBox 70">
              <a:extLst>
                <a:ext uri="{FF2B5EF4-FFF2-40B4-BE49-F238E27FC236}">
                  <a16:creationId xmlns:a16="http://schemas.microsoft.com/office/drawing/2014/main" id="{BF558167-7C70-554E-B700-A57875D521B1}"/>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73" name="Group 222">
              <a:extLst>
                <a:ext uri="{FF2B5EF4-FFF2-40B4-BE49-F238E27FC236}">
                  <a16:creationId xmlns:a16="http://schemas.microsoft.com/office/drawing/2014/main" id="{E88F940D-1CC7-F441-968E-B7C66827EFC0}"/>
                </a:ext>
              </a:extLst>
            </p:cNvPr>
            <p:cNvGrpSpPr>
              <a:grpSpLocks/>
            </p:cNvGrpSpPr>
            <p:nvPr/>
          </p:nvGrpSpPr>
          <p:grpSpPr bwMode="auto">
            <a:xfrm>
              <a:off x="1860957" y="4635004"/>
              <a:ext cx="304800" cy="381000"/>
              <a:chOff x="4272" y="3072"/>
              <a:chExt cx="192" cy="240"/>
            </a:xfrm>
          </p:grpSpPr>
          <p:sp>
            <p:nvSpPr>
              <p:cNvPr id="109" name="Line 99">
                <a:extLst>
                  <a:ext uri="{FF2B5EF4-FFF2-40B4-BE49-F238E27FC236}">
                    <a16:creationId xmlns:a16="http://schemas.microsoft.com/office/drawing/2014/main" id="{22657FD1-77B2-6E49-925B-90D52B55DA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0" name="Line 100">
                <a:extLst>
                  <a:ext uri="{FF2B5EF4-FFF2-40B4-BE49-F238E27FC236}">
                    <a16:creationId xmlns:a16="http://schemas.microsoft.com/office/drawing/2014/main" id="{11120005-BF7C-E048-A7D5-632D7BD1D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101">
                <a:extLst>
                  <a:ext uri="{FF2B5EF4-FFF2-40B4-BE49-F238E27FC236}">
                    <a16:creationId xmlns:a16="http://schemas.microsoft.com/office/drawing/2014/main" id="{A483F934-502D-9A4B-B9EB-83555FF6B5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2">
                <a:extLst>
                  <a:ext uri="{FF2B5EF4-FFF2-40B4-BE49-F238E27FC236}">
                    <a16:creationId xmlns:a16="http://schemas.microsoft.com/office/drawing/2014/main" id="{CF6B61F2-5359-A04B-9311-044484C276D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03">
                <a:extLst>
                  <a:ext uri="{FF2B5EF4-FFF2-40B4-BE49-F238E27FC236}">
                    <a16:creationId xmlns:a16="http://schemas.microsoft.com/office/drawing/2014/main" id="{72E26B9A-EF01-014A-AAD8-2A0ED69233A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4" name="Line 104">
                <a:extLst>
                  <a:ext uri="{FF2B5EF4-FFF2-40B4-BE49-F238E27FC236}">
                    <a16:creationId xmlns:a16="http://schemas.microsoft.com/office/drawing/2014/main" id="{CCBE466C-62B4-224C-ABAA-29ADBC62888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6" name="Straight Connector 75">
              <a:extLst>
                <a:ext uri="{FF2B5EF4-FFF2-40B4-BE49-F238E27FC236}">
                  <a16:creationId xmlns:a16="http://schemas.microsoft.com/office/drawing/2014/main" id="{4CC89AC6-9FB9-CD42-B4B0-195861FD4B93}"/>
                </a:ext>
              </a:extLst>
            </p:cNvPr>
            <p:cNvCxnSpPr>
              <a:cxnSpLocks/>
              <a:endCxn id="8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82" name="Oval 81">
              <a:extLst>
                <a:ext uri="{FF2B5EF4-FFF2-40B4-BE49-F238E27FC236}">
                  <a16:creationId xmlns:a16="http://schemas.microsoft.com/office/drawing/2014/main" id="{2C41113B-8610-B740-84B4-9295D3082CCC}"/>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Oval 82">
              <a:extLst>
                <a:ext uri="{FF2B5EF4-FFF2-40B4-BE49-F238E27FC236}">
                  <a16:creationId xmlns:a16="http://schemas.microsoft.com/office/drawing/2014/main" id="{3F3D1695-6F2A-8147-812B-76395281D637}"/>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4" name="Oval 83">
              <a:extLst>
                <a:ext uri="{FF2B5EF4-FFF2-40B4-BE49-F238E27FC236}">
                  <a16:creationId xmlns:a16="http://schemas.microsoft.com/office/drawing/2014/main" id="{E8D2AA8E-917C-614E-B005-26E899FA1D49}"/>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88" name="Straight Connector 87">
              <a:extLst>
                <a:ext uri="{FF2B5EF4-FFF2-40B4-BE49-F238E27FC236}">
                  <a16:creationId xmlns:a16="http://schemas.microsoft.com/office/drawing/2014/main" id="{5BADF774-1DFA-5144-A12C-68EC55D7BB86}"/>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9" name="Oval 88">
              <a:extLst>
                <a:ext uri="{FF2B5EF4-FFF2-40B4-BE49-F238E27FC236}">
                  <a16:creationId xmlns:a16="http://schemas.microsoft.com/office/drawing/2014/main" id="{C1FEA04B-A689-2442-8E39-DE276FBF22C8}"/>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2614702" y="3014783"/>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585700" y="3324345"/>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94" name="Oval 93">
              <a:extLst>
                <a:ext uri="{FF2B5EF4-FFF2-40B4-BE49-F238E27FC236}">
                  <a16:creationId xmlns:a16="http://schemas.microsoft.com/office/drawing/2014/main" id="{18F3577B-104F-C349-8FA1-EBE04855AFC3}"/>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5" name="Oval 94">
              <a:extLst>
                <a:ext uri="{FF2B5EF4-FFF2-40B4-BE49-F238E27FC236}">
                  <a16:creationId xmlns:a16="http://schemas.microsoft.com/office/drawing/2014/main" id="{A8ECE0C3-DC55-A84D-B84F-B3114A475E34}"/>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6" name="TextBox 95">
              <a:extLst>
                <a:ext uri="{FF2B5EF4-FFF2-40B4-BE49-F238E27FC236}">
                  <a16:creationId xmlns:a16="http://schemas.microsoft.com/office/drawing/2014/main" id="{68157437-5A9A-7D4C-A08F-66896D5DD6A7}"/>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98" name="Freeform 12">
              <a:extLst>
                <a:ext uri="{FF2B5EF4-FFF2-40B4-BE49-F238E27FC236}">
                  <a16:creationId xmlns:a16="http://schemas.microsoft.com/office/drawing/2014/main" id="{72394777-D5B7-5D4C-AA9B-5812345C6B0B}"/>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99" name="Straight Connector 98">
              <a:extLst>
                <a:ext uri="{FF2B5EF4-FFF2-40B4-BE49-F238E27FC236}">
                  <a16:creationId xmlns:a16="http://schemas.microsoft.com/office/drawing/2014/main" id="{CEBA3824-8037-1F43-9E5F-03D043793B82}"/>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0" name="TextBox 99">
              <a:extLst>
                <a:ext uri="{FF2B5EF4-FFF2-40B4-BE49-F238E27FC236}">
                  <a16:creationId xmlns:a16="http://schemas.microsoft.com/office/drawing/2014/main" id="{753F065F-23FA-8A4F-ABAC-1B6643FDB8DE}"/>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B625B3D9-8ABC-DE4C-87B8-6D3143BA6A8E}"/>
                  </a:ext>
                </a:extLst>
              </p:cNvPr>
              <p:cNvSpPr txBox="1"/>
              <p:nvPr/>
            </p:nvSpPr>
            <p:spPr>
              <a:xfrm>
                <a:off x="348816" y="1400322"/>
                <a:ext cx="8478597" cy="476517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𝑖</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r>
                      <a:rPr lang="en-US">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a14:m>
                <a:endParaRPr lang="en-US" dirty="0"/>
              </a:p>
              <a:p>
                <a:pPr marL="285750" indent="-285750">
                  <a:buFont typeface="Arial" panose="020B0604020202020204" pitchFamily="34" charset="0"/>
                  <a:buChar char="•"/>
                </a:pPr>
                <a:r>
                  <a:rPr lang="en-US" dirty="0"/>
                  <a:t>For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a14:m>
                <a:endParaRPr lang="en-US"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den>
                    </m:f>
                  </m:oMath>
                </a14:m>
                <a:endParaRPr lang="en-US" dirty="0"/>
              </a:p>
              <a:p>
                <a:pPr marL="285750" indent="-285750">
                  <a:buFont typeface="Arial" panose="020B0604020202020204" pitchFamily="34" charset="0"/>
                  <a:buChar char="•"/>
                  <a:tabLst>
                    <a:tab pos="5938838" algn="l"/>
                  </a:tabLst>
                </a:pPr>
                <a:r>
                  <a:rPr lang="en-US" dirty="0"/>
                  <a:t>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oMath>
                </a14:m>
                <a:r>
                  <a:rPr lang="en-US" dirty="0"/>
                  <a:t>,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den>
                    </m:f>
                  </m:oMath>
                </a14:m>
                <a:r>
                  <a:rPr lang="en-US" dirty="0"/>
                  <a:t>, be acts like diode so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𝑠</m:t>
                        </m:r>
                      </m:sub>
                    </m:sSub>
                    <m:r>
                      <m:rPr>
                        <m:sty m:val="p"/>
                      </m:rPr>
                      <a:rPr lang="el-GR" b="0" i="1" smtClean="0">
                        <a:latin typeface="Cambria Math" panose="02040503050406030204" pitchFamily="18" charset="0"/>
                        <a:ea typeface="Cambria Math" panose="02040503050406030204" pitchFamily="18" charset="0"/>
                      </a:rPr>
                      <m:t>β</m:t>
                    </m:r>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r>
                      <a:rPr lang="en-US" b="0" i="1" smtClean="0">
                        <a:latin typeface="Cambria Math" panose="02040503050406030204" pitchFamily="18" charset="0"/>
                      </a:rPr>
                      <m:t>)</m:t>
                    </m:r>
                  </m:oMath>
                </a14:m>
                <a:r>
                  <a:rPr lang="en-US" dirty="0"/>
                  <a:t>.  Want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𝐸</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𝑣</m:t>
                    </m:r>
                  </m:oMath>
                </a14:m>
                <a:endParaRPr lang="en-US" dirty="0"/>
              </a:p>
            </p:txBody>
          </p:sp>
        </mc:Choice>
        <mc:Fallback>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348816" y="1400322"/>
                <a:ext cx="8478597" cy="4765172"/>
              </a:xfrm>
              <a:prstGeom prst="rect">
                <a:avLst/>
              </a:prstGeom>
              <a:blipFill>
                <a:blip r:embed="rId3"/>
                <a:stretch>
                  <a:fillRect l="-448" t="-266"/>
                </a:stretch>
              </a:blipFill>
            </p:spPr>
            <p:txBody>
              <a:bodyPr/>
              <a:lstStyle/>
              <a:p>
                <a:r>
                  <a:rPr lang="en-US">
                    <a:noFill/>
                  </a:rPr>
                  <a:t> </a:t>
                </a:r>
              </a:p>
            </p:txBody>
          </p:sp>
        </mc:Fallback>
      </mc:AlternateContent>
      <p:grpSp>
        <p:nvGrpSpPr>
          <p:cNvPr id="145" name="Group 144">
            <a:extLst>
              <a:ext uri="{FF2B5EF4-FFF2-40B4-BE49-F238E27FC236}">
                <a16:creationId xmlns:a16="http://schemas.microsoft.com/office/drawing/2014/main" id="{12256223-DB1D-1F42-87DB-5E1DB5EAB69F}"/>
              </a:ext>
            </a:extLst>
          </p:cNvPr>
          <p:cNvGrpSpPr/>
          <p:nvPr/>
        </p:nvGrpSpPr>
        <p:grpSpPr>
          <a:xfrm>
            <a:off x="8910995" y="3939884"/>
            <a:ext cx="2985945" cy="2585963"/>
            <a:chOff x="8901254" y="4105573"/>
            <a:chExt cx="2985945" cy="2585963"/>
          </a:xfrm>
        </p:grpSpPr>
        <p:sp>
          <p:nvSpPr>
            <p:cNvPr id="119" name="Freeform 12">
              <a:extLst>
                <a:ext uri="{FF2B5EF4-FFF2-40B4-BE49-F238E27FC236}">
                  <a16:creationId xmlns:a16="http://schemas.microsoft.com/office/drawing/2014/main" id="{76FDF690-586A-204C-AEBC-526CD59F1F7A}"/>
                </a:ext>
              </a:extLst>
            </p:cNvPr>
            <p:cNvSpPr>
              <a:spLocks/>
            </p:cNvSpPr>
            <p:nvPr/>
          </p:nvSpPr>
          <p:spPr bwMode="auto">
            <a:xfrm flipH="1">
              <a:off x="9375731" y="46654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20" name="Oval 119">
              <a:extLst>
                <a:ext uri="{FF2B5EF4-FFF2-40B4-BE49-F238E27FC236}">
                  <a16:creationId xmlns:a16="http://schemas.microsoft.com/office/drawing/2014/main" id="{EC623D04-B9B4-474C-A869-79F3B758E6F5}"/>
                </a:ext>
              </a:extLst>
            </p:cNvPr>
            <p:cNvSpPr/>
            <p:nvPr/>
          </p:nvSpPr>
          <p:spPr>
            <a:xfrm>
              <a:off x="9128295" y="4613861"/>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1" name="Line 9">
              <a:extLst>
                <a:ext uri="{FF2B5EF4-FFF2-40B4-BE49-F238E27FC236}">
                  <a16:creationId xmlns:a16="http://schemas.microsoft.com/office/drawing/2014/main" id="{C75177AF-169D-E740-95B4-A288D016AA46}"/>
                </a:ext>
              </a:extLst>
            </p:cNvPr>
            <p:cNvSpPr>
              <a:spLocks noChangeAspect="1" noChangeShapeType="1"/>
            </p:cNvSpPr>
            <p:nvPr/>
          </p:nvSpPr>
          <p:spPr bwMode="auto">
            <a:xfrm rot="5400000">
              <a:off x="9308835" y="4501789"/>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2" name="Group 220">
              <a:extLst>
                <a:ext uri="{FF2B5EF4-FFF2-40B4-BE49-F238E27FC236}">
                  <a16:creationId xmlns:a16="http://schemas.microsoft.com/office/drawing/2014/main" id="{BDE9619A-B738-5743-AC02-729CE125FCB6}"/>
                </a:ext>
              </a:extLst>
            </p:cNvPr>
            <p:cNvGrpSpPr>
              <a:grpSpLocks/>
            </p:cNvGrpSpPr>
            <p:nvPr/>
          </p:nvGrpSpPr>
          <p:grpSpPr bwMode="auto">
            <a:xfrm>
              <a:off x="9387739" y="5340154"/>
              <a:ext cx="152400" cy="304800"/>
              <a:chOff x="3264" y="3072"/>
              <a:chExt cx="96" cy="192"/>
            </a:xfrm>
          </p:grpSpPr>
          <p:sp>
            <p:nvSpPr>
              <p:cNvPr id="123" name="Line 17">
                <a:extLst>
                  <a:ext uri="{FF2B5EF4-FFF2-40B4-BE49-F238E27FC236}">
                    <a16:creationId xmlns:a16="http://schemas.microsoft.com/office/drawing/2014/main" id="{B6381EEA-30CC-ED46-9163-225E3B1D95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Freeform 18">
                <a:extLst>
                  <a:ext uri="{FF2B5EF4-FFF2-40B4-BE49-F238E27FC236}">
                    <a16:creationId xmlns:a16="http://schemas.microsoft.com/office/drawing/2014/main" id="{57D259CA-3729-274C-89D9-451A44AC81E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6" name="Group 220">
              <a:extLst>
                <a:ext uri="{FF2B5EF4-FFF2-40B4-BE49-F238E27FC236}">
                  <a16:creationId xmlns:a16="http://schemas.microsoft.com/office/drawing/2014/main" id="{55D09D58-0259-2243-937E-3A11FCC016B4}"/>
                </a:ext>
              </a:extLst>
            </p:cNvPr>
            <p:cNvGrpSpPr>
              <a:grpSpLocks/>
            </p:cNvGrpSpPr>
            <p:nvPr/>
          </p:nvGrpSpPr>
          <p:grpSpPr bwMode="auto">
            <a:xfrm>
              <a:off x="10084426" y="5318383"/>
              <a:ext cx="152400" cy="304800"/>
              <a:chOff x="3264" y="3072"/>
              <a:chExt cx="96" cy="192"/>
            </a:xfrm>
          </p:grpSpPr>
          <p:sp>
            <p:nvSpPr>
              <p:cNvPr id="127" name="Line 17">
                <a:extLst>
                  <a:ext uri="{FF2B5EF4-FFF2-40B4-BE49-F238E27FC236}">
                    <a16:creationId xmlns:a16="http://schemas.microsoft.com/office/drawing/2014/main" id="{B8A916E5-E4BD-8B43-B904-6E3A61C8D0C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18">
                <a:extLst>
                  <a:ext uri="{FF2B5EF4-FFF2-40B4-BE49-F238E27FC236}">
                    <a16:creationId xmlns:a16="http://schemas.microsoft.com/office/drawing/2014/main" id="{03048072-033C-F948-A1E1-8C4AB198261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9" name="Freeform 12">
              <a:extLst>
                <a:ext uri="{FF2B5EF4-FFF2-40B4-BE49-F238E27FC236}">
                  <a16:creationId xmlns:a16="http://schemas.microsoft.com/office/drawing/2014/main" id="{A6875398-0CEE-AB46-BD9E-04C1157D1477}"/>
                </a:ext>
              </a:extLst>
            </p:cNvPr>
            <p:cNvSpPr>
              <a:spLocks/>
            </p:cNvSpPr>
            <p:nvPr/>
          </p:nvSpPr>
          <p:spPr bwMode="auto">
            <a:xfrm flipH="1">
              <a:off x="10638476" y="46763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Line 9">
              <a:extLst>
                <a:ext uri="{FF2B5EF4-FFF2-40B4-BE49-F238E27FC236}">
                  <a16:creationId xmlns:a16="http://schemas.microsoft.com/office/drawing/2014/main" id="{111743F3-AF63-9D47-8C52-80382F9641BF}"/>
                </a:ext>
              </a:extLst>
            </p:cNvPr>
            <p:cNvSpPr>
              <a:spLocks noChangeAspect="1" noChangeShapeType="1"/>
            </p:cNvSpPr>
            <p:nvPr/>
          </p:nvSpPr>
          <p:spPr bwMode="auto">
            <a:xfrm rot="5400000">
              <a:off x="10457278" y="4365717"/>
              <a:ext cx="0" cy="5932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31" name="Group 203">
              <a:extLst>
                <a:ext uri="{FF2B5EF4-FFF2-40B4-BE49-F238E27FC236}">
                  <a16:creationId xmlns:a16="http://schemas.microsoft.com/office/drawing/2014/main" id="{BB3E9BE3-9C75-3C48-954F-A9254E7ADA32}"/>
                </a:ext>
              </a:extLst>
            </p:cNvPr>
            <p:cNvGrpSpPr>
              <a:grpSpLocks/>
            </p:cNvGrpSpPr>
            <p:nvPr/>
          </p:nvGrpSpPr>
          <p:grpSpPr bwMode="auto">
            <a:xfrm>
              <a:off x="10012662" y="4654573"/>
              <a:ext cx="304800" cy="762000"/>
              <a:chOff x="3216" y="2400"/>
              <a:chExt cx="192" cy="480"/>
            </a:xfrm>
          </p:grpSpPr>
          <p:sp>
            <p:nvSpPr>
              <p:cNvPr id="132" name="Line 46">
                <a:extLst>
                  <a:ext uri="{FF2B5EF4-FFF2-40B4-BE49-F238E27FC236}">
                    <a16:creationId xmlns:a16="http://schemas.microsoft.com/office/drawing/2014/main" id="{AEFE9A0A-B344-114F-944F-46171B0BD5EF}"/>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47">
                <a:extLst>
                  <a:ext uri="{FF2B5EF4-FFF2-40B4-BE49-F238E27FC236}">
                    <a16:creationId xmlns:a16="http://schemas.microsoft.com/office/drawing/2014/main" id="{47694C73-52C3-3842-A07B-093B96426944}"/>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48">
                <a:extLst>
                  <a:ext uri="{FF2B5EF4-FFF2-40B4-BE49-F238E27FC236}">
                    <a16:creationId xmlns:a16="http://schemas.microsoft.com/office/drawing/2014/main" id="{4B1BD8DB-E547-FE44-85FB-8552B1525FA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35" name="Freeform 49">
                <a:extLst>
                  <a:ext uri="{FF2B5EF4-FFF2-40B4-BE49-F238E27FC236}">
                    <a16:creationId xmlns:a16="http://schemas.microsoft.com/office/drawing/2014/main" id="{1C4F8871-A752-D443-B18C-5D7959A8F4D4}"/>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36" name="Freeform 50">
                <a:extLst>
                  <a:ext uri="{FF2B5EF4-FFF2-40B4-BE49-F238E27FC236}">
                    <a16:creationId xmlns:a16="http://schemas.microsoft.com/office/drawing/2014/main" id="{613AF9CC-9A33-7A45-A53D-9036214A28EA}"/>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37" name="Group 220">
              <a:extLst>
                <a:ext uri="{FF2B5EF4-FFF2-40B4-BE49-F238E27FC236}">
                  <a16:creationId xmlns:a16="http://schemas.microsoft.com/office/drawing/2014/main" id="{0D9F81E0-377A-FF4F-AB3E-43929973F615}"/>
                </a:ext>
              </a:extLst>
            </p:cNvPr>
            <p:cNvGrpSpPr>
              <a:grpSpLocks/>
            </p:cNvGrpSpPr>
            <p:nvPr/>
          </p:nvGrpSpPr>
          <p:grpSpPr bwMode="auto">
            <a:xfrm>
              <a:off x="10653716" y="5387347"/>
              <a:ext cx="152400" cy="304800"/>
              <a:chOff x="3264" y="3072"/>
              <a:chExt cx="96" cy="192"/>
            </a:xfrm>
          </p:grpSpPr>
          <p:sp>
            <p:nvSpPr>
              <p:cNvPr id="138" name="Line 17">
                <a:extLst>
                  <a:ext uri="{FF2B5EF4-FFF2-40B4-BE49-F238E27FC236}">
                    <a16:creationId xmlns:a16="http://schemas.microsoft.com/office/drawing/2014/main" id="{1EF98501-2D08-B144-9D64-4DD2DB5F53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8">
                <a:extLst>
                  <a:ext uri="{FF2B5EF4-FFF2-40B4-BE49-F238E27FC236}">
                    <a16:creationId xmlns:a16="http://schemas.microsoft.com/office/drawing/2014/main" id="{A62B975A-8502-1146-AB52-6E5BB7FB93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0" name="Oval 139">
              <a:extLst>
                <a:ext uri="{FF2B5EF4-FFF2-40B4-BE49-F238E27FC236}">
                  <a16:creationId xmlns:a16="http://schemas.microsoft.com/office/drawing/2014/main" id="{5EF0BE51-4774-A74B-A5C9-DCFF27562F96}"/>
                </a:ext>
              </a:extLst>
            </p:cNvPr>
            <p:cNvSpPr/>
            <p:nvPr/>
          </p:nvSpPr>
          <p:spPr>
            <a:xfrm>
              <a:off x="10652296" y="461385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TextBox 140">
              <a:extLst>
                <a:ext uri="{FF2B5EF4-FFF2-40B4-BE49-F238E27FC236}">
                  <a16:creationId xmlns:a16="http://schemas.microsoft.com/office/drawing/2014/main" id="{4BF0B797-12BB-2D46-B071-BCB112663869}"/>
                </a:ext>
              </a:extLst>
            </p:cNvPr>
            <p:cNvSpPr txBox="1"/>
            <p:nvPr/>
          </p:nvSpPr>
          <p:spPr>
            <a:xfrm>
              <a:off x="9088042" y="4859820"/>
              <a:ext cx="346967" cy="338554"/>
            </a:xfrm>
            <a:prstGeom prst="rect">
              <a:avLst/>
            </a:prstGeom>
            <a:noFill/>
          </p:spPr>
          <p:txBody>
            <a:bodyPr wrap="square" rtlCol="0">
              <a:spAutoFit/>
            </a:bodyPr>
            <a:lstStyle/>
            <a:p>
              <a:r>
                <a:rPr lang="en-US" sz="1600" dirty="0"/>
                <a:t>R</a:t>
              </a:r>
              <a:endParaRPr lang="en-US" sz="1200" baseline="-25000" dirty="0"/>
            </a:p>
          </p:txBody>
        </p:sp>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50002D6E-0690-CE48-9011-DD83EC8514EC}"/>
                    </a:ext>
                  </a:extLst>
                </p:cNvPr>
                <p:cNvSpPr txBox="1"/>
                <p:nvPr/>
              </p:nvSpPr>
              <p:spPr>
                <a:xfrm>
                  <a:off x="9651519" y="4686190"/>
                  <a:ext cx="566663" cy="27699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200" i="1" smtClean="0">
                            <a:latin typeface="Cambria Math" panose="02040503050406030204" pitchFamily="18" charset="0"/>
                            <a:ea typeface="Cambria Math" panose="02040503050406030204" pitchFamily="18" charset="0"/>
                          </a:rPr>
                          <m:t>𝛽</m:t>
                        </m:r>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𝑖</m:t>
                            </m:r>
                          </m:e>
                          <m:sub>
                            <m:r>
                              <a:rPr lang="en-US" sz="1200" b="0" i="1" smtClean="0">
                                <a:latin typeface="Cambria Math" panose="02040503050406030204" pitchFamily="18" charset="0"/>
                                <a:ea typeface="Cambria Math" panose="02040503050406030204" pitchFamily="18" charset="0"/>
                              </a:rPr>
                              <m:t>𝑏</m:t>
                            </m:r>
                          </m:sub>
                        </m:sSub>
                      </m:oMath>
                    </m:oMathPara>
                  </a14:m>
                  <a:endParaRPr lang="en-US" sz="1200" dirty="0"/>
                </a:p>
              </p:txBody>
            </p:sp>
          </mc:Choice>
          <mc:Fallback xmlns="">
            <p:sp>
              <p:nvSpPr>
                <p:cNvPr id="142" name="TextBox 141">
                  <a:extLst>
                    <a:ext uri="{FF2B5EF4-FFF2-40B4-BE49-F238E27FC236}">
                      <a16:creationId xmlns:a16="http://schemas.microsoft.com/office/drawing/2014/main" id="{50002D6E-0690-CE48-9011-DD83EC8514EC}"/>
                    </a:ext>
                  </a:extLst>
                </p:cNvPr>
                <p:cNvSpPr txBox="1">
                  <a:spLocks noRot="1" noChangeAspect="1" noMove="1" noResize="1" noEditPoints="1" noAdjustHandles="1" noChangeArrowheads="1" noChangeShapeType="1" noTextEdit="1"/>
                </p:cNvSpPr>
                <p:nvPr/>
              </p:nvSpPr>
              <p:spPr>
                <a:xfrm>
                  <a:off x="9651519" y="4686190"/>
                  <a:ext cx="566663" cy="276999"/>
                </a:xfrm>
                <a:prstGeom prst="rect">
                  <a:avLst/>
                </a:prstGeom>
                <a:blipFill>
                  <a:blip r:embed="rId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BBFF63E6-29D5-304D-A56B-CAC7DD22D345}"/>
                    </a:ext>
                  </a:extLst>
                </p:cNvPr>
                <p:cNvSpPr txBox="1"/>
                <p:nvPr/>
              </p:nvSpPr>
              <p:spPr>
                <a:xfrm>
                  <a:off x="10818871" y="4859820"/>
                  <a:ext cx="566663"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𝑅</m:t>
                            </m:r>
                          </m:e>
                          <m:sub>
                            <m:r>
                              <a:rPr lang="en-US" sz="1200" b="0" i="1" smtClean="0">
                                <a:latin typeface="Cambria Math" panose="02040503050406030204" pitchFamily="18" charset="0"/>
                              </a:rPr>
                              <m:t>𝐿</m:t>
                            </m:r>
                          </m:sub>
                        </m:sSub>
                      </m:oMath>
                    </m:oMathPara>
                  </a14:m>
                  <a:endParaRPr lang="en-US" sz="1200" dirty="0"/>
                </a:p>
              </p:txBody>
            </p:sp>
          </mc:Choice>
          <mc:Fallback xmlns="">
            <p:sp>
              <p:nvSpPr>
                <p:cNvPr id="143" name="TextBox 142">
                  <a:extLst>
                    <a:ext uri="{FF2B5EF4-FFF2-40B4-BE49-F238E27FC236}">
                      <a16:creationId xmlns:a16="http://schemas.microsoft.com/office/drawing/2014/main" id="{BBFF63E6-29D5-304D-A56B-CAC7DD22D345}"/>
                    </a:ext>
                  </a:extLst>
                </p:cNvPr>
                <p:cNvSpPr txBox="1">
                  <a:spLocks noRot="1" noChangeAspect="1" noMove="1" noResize="1" noEditPoints="1" noAdjustHandles="1" noChangeArrowheads="1" noChangeShapeType="1" noTextEdit="1"/>
                </p:cNvSpPr>
                <p:nvPr/>
              </p:nvSpPr>
              <p:spPr>
                <a:xfrm>
                  <a:off x="10818871" y="4859820"/>
                  <a:ext cx="566663" cy="2769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CA58434-F8D3-EB40-9353-0F6835CB6A6F}"/>
                    </a:ext>
                  </a:extLst>
                </p:cNvPr>
                <p:cNvSpPr txBox="1"/>
                <p:nvPr/>
              </p:nvSpPr>
              <p:spPr>
                <a:xfrm>
                  <a:off x="8901254" y="5756857"/>
                  <a:ext cx="2985945" cy="93467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𝜋</m:t>
                            </m:r>
                          </m:sub>
                        </m:sSub>
                      </m:oMath>
                    </m:oMathPara>
                  </a14:m>
                  <a:endParaRPr lang="en-US" dirty="0"/>
                </a:p>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𝜋</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4" name="TextBox 3">
                  <a:extLst>
                    <a:ext uri="{FF2B5EF4-FFF2-40B4-BE49-F238E27FC236}">
                      <a16:creationId xmlns:a16="http://schemas.microsoft.com/office/drawing/2014/main" id="{BCA58434-F8D3-EB40-9353-0F6835CB6A6F}"/>
                    </a:ext>
                  </a:extLst>
                </p:cNvPr>
                <p:cNvSpPr txBox="1">
                  <a:spLocks noRot="1" noChangeAspect="1" noMove="1" noResize="1" noEditPoints="1" noAdjustHandles="1" noChangeArrowheads="1" noChangeShapeType="1" noTextEdit="1"/>
                </p:cNvSpPr>
                <p:nvPr/>
              </p:nvSpPr>
              <p:spPr>
                <a:xfrm>
                  <a:off x="8901254" y="5756857"/>
                  <a:ext cx="2985945" cy="934679"/>
                </a:xfrm>
                <a:prstGeom prst="rect">
                  <a:avLst/>
                </a:prstGeom>
                <a:blipFill>
                  <a:blip r:embed="rId6"/>
                  <a:stretch>
                    <a:fillRect/>
                  </a:stretch>
                </a:blipFill>
              </p:spPr>
              <p:txBody>
                <a:bodyPr/>
                <a:lstStyle/>
                <a:p>
                  <a:r>
                    <a:rPr lang="en-US">
                      <a:noFill/>
                    </a:rPr>
                    <a:t> </a:t>
                  </a:r>
                </a:p>
              </p:txBody>
            </p:sp>
          </mc:Fallback>
        </mc:AlternateContent>
        <p:sp>
          <p:nvSpPr>
            <p:cNvPr id="144" name="TextBox 143">
              <a:extLst>
                <a:ext uri="{FF2B5EF4-FFF2-40B4-BE49-F238E27FC236}">
                  <a16:creationId xmlns:a16="http://schemas.microsoft.com/office/drawing/2014/main" id="{5A840CBC-C445-4C44-9407-1D5F1899559A}"/>
                </a:ext>
              </a:extLst>
            </p:cNvPr>
            <p:cNvSpPr txBox="1"/>
            <p:nvPr/>
          </p:nvSpPr>
          <p:spPr>
            <a:xfrm>
              <a:off x="8901255" y="4105573"/>
              <a:ext cx="2322367" cy="369332"/>
            </a:xfrm>
            <a:prstGeom prst="rect">
              <a:avLst/>
            </a:prstGeom>
            <a:noFill/>
          </p:spPr>
          <p:txBody>
            <a:bodyPr wrap="none" rtlCol="0">
              <a:spAutoFit/>
            </a:bodyPr>
            <a:lstStyle/>
            <a:p>
              <a:r>
                <a:rPr lang="en-US" dirty="0"/>
                <a:t>Small signal equivalent</a:t>
              </a:r>
            </a:p>
          </p:txBody>
        </p:sp>
      </p:grpSp>
    </p:spTree>
    <p:extLst>
      <p:ext uri="{BB962C8B-B14F-4D97-AF65-F5344CB8AC3E}">
        <p14:creationId xmlns:p14="http://schemas.microsoft.com/office/powerpoint/2010/main" val="21304518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grpSp>
        <p:nvGrpSpPr>
          <p:cNvPr id="108" name="Group 107">
            <a:extLst>
              <a:ext uri="{FF2B5EF4-FFF2-40B4-BE49-F238E27FC236}">
                <a16:creationId xmlns:a16="http://schemas.microsoft.com/office/drawing/2014/main" id="{52F91CE2-CEF1-5E42-B8FE-F572432CF2F9}"/>
              </a:ext>
            </a:extLst>
          </p:cNvPr>
          <p:cNvGrpSpPr/>
          <p:nvPr/>
        </p:nvGrpSpPr>
        <p:grpSpPr>
          <a:xfrm>
            <a:off x="326263" y="3466489"/>
            <a:ext cx="3950983" cy="3075226"/>
            <a:chOff x="7598228" y="2237006"/>
            <a:chExt cx="3950983" cy="3075226"/>
          </a:xfrm>
        </p:grpSpPr>
        <p:sp>
          <p:nvSpPr>
            <p:cNvPr id="33" name="TextBox 32">
              <a:extLst>
                <a:ext uri="{FF2B5EF4-FFF2-40B4-BE49-F238E27FC236}">
                  <a16:creationId xmlns:a16="http://schemas.microsoft.com/office/drawing/2014/main" id="{24EB9DA6-501F-7B49-A287-8D50128217A9}"/>
                </a:ext>
              </a:extLst>
            </p:cNvPr>
            <p:cNvSpPr txBox="1"/>
            <p:nvPr/>
          </p:nvSpPr>
          <p:spPr>
            <a:xfrm>
              <a:off x="9402269" y="2305677"/>
              <a:ext cx="1556132" cy="369332"/>
            </a:xfrm>
            <a:prstGeom prst="rect">
              <a:avLst/>
            </a:prstGeom>
            <a:noFill/>
          </p:spPr>
          <p:txBody>
            <a:bodyPr wrap="none" rtlCol="0">
              <a:spAutoFit/>
            </a:bodyPr>
            <a:lstStyle/>
            <a:p>
              <a:r>
                <a:rPr lang="en-US" dirty="0"/>
                <a:t>FET equivalent</a:t>
              </a:r>
            </a:p>
          </p:txBody>
        </p:sp>
        <p:grpSp>
          <p:nvGrpSpPr>
            <p:cNvPr id="36" name="Group 203">
              <a:extLst>
                <a:ext uri="{FF2B5EF4-FFF2-40B4-BE49-F238E27FC236}">
                  <a16:creationId xmlns:a16="http://schemas.microsoft.com/office/drawing/2014/main" id="{E00E8298-8E21-5544-B082-9A5E00DCADAE}"/>
                </a:ext>
              </a:extLst>
            </p:cNvPr>
            <p:cNvGrpSpPr>
              <a:grpSpLocks/>
            </p:cNvGrpSpPr>
            <p:nvPr/>
          </p:nvGrpSpPr>
          <p:grpSpPr bwMode="auto">
            <a:xfrm>
              <a:off x="9086589" y="2819400"/>
              <a:ext cx="304800" cy="762000"/>
              <a:chOff x="3216" y="2400"/>
              <a:chExt cx="192" cy="480"/>
            </a:xfrm>
          </p:grpSpPr>
          <p:sp>
            <p:nvSpPr>
              <p:cNvPr id="37" name="Line 46">
                <a:extLst>
                  <a:ext uri="{FF2B5EF4-FFF2-40B4-BE49-F238E27FC236}">
                    <a16:creationId xmlns:a16="http://schemas.microsoft.com/office/drawing/2014/main" id="{7CC1FED9-F469-834D-B83D-E3D1D8034C85}"/>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7">
                <a:extLst>
                  <a:ext uri="{FF2B5EF4-FFF2-40B4-BE49-F238E27FC236}">
                    <a16:creationId xmlns:a16="http://schemas.microsoft.com/office/drawing/2014/main" id="{37A4622B-654D-4246-ABF8-C481B19EBF58}"/>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8">
                <a:extLst>
                  <a:ext uri="{FF2B5EF4-FFF2-40B4-BE49-F238E27FC236}">
                    <a16:creationId xmlns:a16="http://schemas.microsoft.com/office/drawing/2014/main" id="{D73BC8F4-E225-574A-8EBC-CF39FC890C2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40" name="Freeform 49">
                <a:extLst>
                  <a:ext uri="{FF2B5EF4-FFF2-40B4-BE49-F238E27FC236}">
                    <a16:creationId xmlns:a16="http://schemas.microsoft.com/office/drawing/2014/main" id="{17FDDF0F-9D6C-744A-93E2-87BD57ADEE2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41" name="Freeform 50">
                <a:extLst>
                  <a:ext uri="{FF2B5EF4-FFF2-40B4-BE49-F238E27FC236}">
                    <a16:creationId xmlns:a16="http://schemas.microsoft.com/office/drawing/2014/main" id="{D4CC76DB-6B8B-9246-9FBB-F3F6D811B562}"/>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2" name="Group 210">
              <a:extLst>
                <a:ext uri="{FF2B5EF4-FFF2-40B4-BE49-F238E27FC236}">
                  <a16:creationId xmlns:a16="http://schemas.microsoft.com/office/drawing/2014/main" id="{39939245-5E73-7743-AE74-7091FEFD09FF}"/>
                </a:ext>
              </a:extLst>
            </p:cNvPr>
            <p:cNvGrpSpPr>
              <a:grpSpLocks/>
            </p:cNvGrpSpPr>
            <p:nvPr/>
          </p:nvGrpSpPr>
          <p:grpSpPr bwMode="auto">
            <a:xfrm>
              <a:off x="8458203" y="2819400"/>
              <a:ext cx="304800" cy="762000"/>
              <a:chOff x="3216" y="1728"/>
              <a:chExt cx="192" cy="480"/>
            </a:xfrm>
          </p:grpSpPr>
          <p:sp>
            <p:nvSpPr>
              <p:cNvPr id="43" name="Line 8">
                <a:extLst>
                  <a:ext uri="{FF2B5EF4-FFF2-40B4-BE49-F238E27FC236}">
                    <a16:creationId xmlns:a16="http://schemas.microsoft.com/office/drawing/2014/main" id="{EDD80E27-BAD7-9E41-BF93-5522C22A03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9">
                <a:extLst>
                  <a:ext uri="{FF2B5EF4-FFF2-40B4-BE49-F238E27FC236}">
                    <a16:creationId xmlns:a16="http://schemas.microsoft.com/office/drawing/2014/main" id="{95763DBA-CDCA-CD40-95D7-FE8AA4EDC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
                <a:extLst>
                  <a:ext uri="{FF2B5EF4-FFF2-40B4-BE49-F238E27FC236}">
                    <a16:creationId xmlns:a16="http://schemas.microsoft.com/office/drawing/2014/main" id="{E3BF8EC9-3CD6-164C-B450-C1142526F8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
                <a:extLst>
                  <a:ext uri="{FF2B5EF4-FFF2-40B4-BE49-F238E27FC236}">
                    <a16:creationId xmlns:a16="http://schemas.microsoft.com/office/drawing/2014/main" id="{9C6E7123-CE9A-9748-99D1-5AD040B8B6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7" name="Freeform 12">
              <a:extLst>
                <a:ext uri="{FF2B5EF4-FFF2-40B4-BE49-F238E27FC236}">
                  <a16:creationId xmlns:a16="http://schemas.microsoft.com/office/drawing/2014/main" id="{B5D2CB17-BE89-7A48-9ECB-69C3DDC8A68D}"/>
                </a:ext>
              </a:extLst>
            </p:cNvPr>
            <p:cNvSpPr>
              <a:spLocks noChangeAspect="1"/>
            </p:cNvSpPr>
            <p:nvPr/>
          </p:nvSpPr>
          <p:spPr bwMode="auto">
            <a:xfrm>
              <a:off x="10743675" y="28302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8" name="Group 220">
              <a:extLst>
                <a:ext uri="{FF2B5EF4-FFF2-40B4-BE49-F238E27FC236}">
                  <a16:creationId xmlns:a16="http://schemas.microsoft.com/office/drawing/2014/main" id="{AED1845F-17A1-1D4C-9BD5-7C0E10FCEC40}"/>
                </a:ext>
              </a:extLst>
            </p:cNvPr>
            <p:cNvGrpSpPr>
              <a:grpSpLocks/>
            </p:cNvGrpSpPr>
            <p:nvPr/>
          </p:nvGrpSpPr>
          <p:grpSpPr bwMode="auto">
            <a:xfrm>
              <a:off x="8534400" y="3581400"/>
              <a:ext cx="152400" cy="304800"/>
              <a:chOff x="3264" y="3072"/>
              <a:chExt cx="96" cy="192"/>
            </a:xfrm>
          </p:grpSpPr>
          <p:sp>
            <p:nvSpPr>
              <p:cNvPr id="49" name="Line 17">
                <a:extLst>
                  <a:ext uri="{FF2B5EF4-FFF2-40B4-BE49-F238E27FC236}">
                    <a16:creationId xmlns:a16="http://schemas.microsoft.com/office/drawing/2014/main" id="{5830A4D7-1D14-6541-9B80-76B590B5355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Freeform 18">
                <a:extLst>
                  <a:ext uri="{FF2B5EF4-FFF2-40B4-BE49-F238E27FC236}">
                    <a16:creationId xmlns:a16="http://schemas.microsoft.com/office/drawing/2014/main" id="{6792B9BE-C172-4548-B893-4ABCEC823EB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2" name="Group 13">
              <a:extLst>
                <a:ext uri="{FF2B5EF4-FFF2-40B4-BE49-F238E27FC236}">
                  <a16:creationId xmlns:a16="http://schemas.microsoft.com/office/drawing/2014/main" id="{17B8A6FF-956B-8D41-AEFC-B3CA2A93B4D7}"/>
                </a:ext>
              </a:extLst>
            </p:cNvPr>
            <p:cNvGrpSpPr>
              <a:grpSpLocks noChangeAspect="1"/>
            </p:cNvGrpSpPr>
            <p:nvPr/>
          </p:nvGrpSpPr>
          <p:grpSpPr bwMode="auto">
            <a:xfrm>
              <a:off x="11157857" y="2749725"/>
              <a:ext cx="152400" cy="152400"/>
              <a:chOff x="1344" y="2064"/>
              <a:chExt cx="192" cy="192"/>
            </a:xfrm>
          </p:grpSpPr>
          <p:sp>
            <p:nvSpPr>
              <p:cNvPr id="53" name="Oval 14">
                <a:extLst>
                  <a:ext uri="{FF2B5EF4-FFF2-40B4-BE49-F238E27FC236}">
                    <a16:creationId xmlns:a16="http://schemas.microsoft.com/office/drawing/2014/main" id="{31949B06-EE43-7F42-8771-0DF229E2241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15">
                <a:extLst>
                  <a:ext uri="{FF2B5EF4-FFF2-40B4-BE49-F238E27FC236}">
                    <a16:creationId xmlns:a16="http://schemas.microsoft.com/office/drawing/2014/main" id="{0D0EDB1A-A93A-FB48-9EA6-A278EE13D9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CA5E36D4-80EA-6A4C-B6F9-8AA8BA3968EC}"/>
                </a:ext>
              </a:extLst>
            </p:cNvPr>
            <p:cNvCxnSpPr/>
            <p:nvPr/>
          </p:nvCxnSpPr>
          <p:spPr>
            <a:xfrm flipV="1">
              <a:off x="8000997" y="2832228"/>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 name="Group 210">
              <a:extLst>
                <a:ext uri="{FF2B5EF4-FFF2-40B4-BE49-F238E27FC236}">
                  <a16:creationId xmlns:a16="http://schemas.microsoft.com/office/drawing/2014/main" id="{FFC2F5A3-33CC-C040-B2DA-A5905FC4B22E}"/>
                </a:ext>
              </a:extLst>
            </p:cNvPr>
            <p:cNvGrpSpPr>
              <a:grpSpLocks/>
            </p:cNvGrpSpPr>
            <p:nvPr/>
          </p:nvGrpSpPr>
          <p:grpSpPr bwMode="auto">
            <a:xfrm>
              <a:off x="10063582" y="2837416"/>
              <a:ext cx="304800" cy="762000"/>
              <a:chOff x="3216" y="1728"/>
              <a:chExt cx="192" cy="480"/>
            </a:xfrm>
          </p:grpSpPr>
          <p:sp>
            <p:nvSpPr>
              <p:cNvPr id="57" name="Line 8">
                <a:extLst>
                  <a:ext uri="{FF2B5EF4-FFF2-40B4-BE49-F238E27FC236}">
                    <a16:creationId xmlns:a16="http://schemas.microsoft.com/office/drawing/2014/main" id="{533D3133-4D95-9647-89DE-246041E63AE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A9279EC1-96A3-654F-AECA-95ACAEFB044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2D91E1E8-6578-0E4A-8710-22DAD42F34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191A7839-593B-2E42-B9C1-8A1A9184FD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86A6C400-5809-7249-B8B7-BB48078FBB1E}"/>
                </a:ext>
              </a:extLst>
            </p:cNvPr>
            <p:cNvGrpSpPr>
              <a:grpSpLocks/>
            </p:cNvGrpSpPr>
            <p:nvPr/>
          </p:nvGrpSpPr>
          <p:grpSpPr bwMode="auto">
            <a:xfrm rot="5400000">
              <a:off x="8822610" y="2449286"/>
              <a:ext cx="304800" cy="762000"/>
              <a:chOff x="3216" y="1728"/>
              <a:chExt cx="192" cy="480"/>
            </a:xfrm>
          </p:grpSpPr>
          <p:sp>
            <p:nvSpPr>
              <p:cNvPr id="63" name="Line 8">
                <a:extLst>
                  <a:ext uri="{FF2B5EF4-FFF2-40B4-BE49-F238E27FC236}">
                    <a16:creationId xmlns:a16="http://schemas.microsoft.com/office/drawing/2014/main" id="{D363C0FE-F247-9D40-B269-F2D0F437F5A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412315AE-6E0E-7948-A6E1-CB99D3111D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6C33DDA0-F621-814B-81E4-D43C7E6AD40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9BB809B-1529-1147-9B94-850415A2B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EFCE540F-2FDB-9C46-94D2-54CA5B82386B}"/>
                </a:ext>
              </a:extLst>
            </p:cNvPr>
            <p:cNvCxnSpPr>
              <a:cxnSpLocks/>
            </p:cNvCxnSpPr>
            <p:nvPr/>
          </p:nvCxnSpPr>
          <p:spPr>
            <a:xfrm flipV="1">
              <a:off x="9255317" y="2828827"/>
              <a:ext cx="19787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13">
              <a:extLst>
                <a:ext uri="{FF2B5EF4-FFF2-40B4-BE49-F238E27FC236}">
                  <a16:creationId xmlns:a16="http://schemas.microsoft.com/office/drawing/2014/main" id="{809871F7-B79E-4F40-8D44-22A45F6B102C}"/>
                </a:ext>
              </a:extLst>
            </p:cNvPr>
            <p:cNvGrpSpPr>
              <a:grpSpLocks noChangeAspect="1"/>
            </p:cNvGrpSpPr>
            <p:nvPr/>
          </p:nvGrpSpPr>
          <p:grpSpPr bwMode="auto">
            <a:xfrm>
              <a:off x="9165244" y="2749725"/>
              <a:ext cx="152400" cy="152400"/>
              <a:chOff x="1344" y="2064"/>
              <a:chExt cx="192" cy="192"/>
            </a:xfrm>
          </p:grpSpPr>
          <p:sp>
            <p:nvSpPr>
              <p:cNvPr id="69" name="Oval 14">
                <a:extLst>
                  <a:ext uri="{FF2B5EF4-FFF2-40B4-BE49-F238E27FC236}">
                    <a16:creationId xmlns:a16="http://schemas.microsoft.com/office/drawing/2014/main" id="{CA7C98D5-9719-984A-9017-244A4656CEB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0" name="Rectangle 15">
                <a:extLst>
                  <a:ext uri="{FF2B5EF4-FFF2-40B4-BE49-F238E27FC236}">
                    <a16:creationId xmlns:a16="http://schemas.microsoft.com/office/drawing/2014/main" id="{6012F62A-89B3-5640-B5F0-B794E53F13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1" name="Group 13">
              <a:extLst>
                <a:ext uri="{FF2B5EF4-FFF2-40B4-BE49-F238E27FC236}">
                  <a16:creationId xmlns:a16="http://schemas.microsoft.com/office/drawing/2014/main" id="{2443E5E5-DFA1-F541-99DA-E7D5C2A95CEC}"/>
                </a:ext>
              </a:extLst>
            </p:cNvPr>
            <p:cNvGrpSpPr>
              <a:grpSpLocks noChangeAspect="1"/>
            </p:cNvGrpSpPr>
            <p:nvPr/>
          </p:nvGrpSpPr>
          <p:grpSpPr bwMode="auto">
            <a:xfrm>
              <a:off x="7935158" y="2760607"/>
              <a:ext cx="152400" cy="152400"/>
              <a:chOff x="1344" y="2064"/>
              <a:chExt cx="192" cy="192"/>
            </a:xfrm>
          </p:grpSpPr>
          <p:sp>
            <p:nvSpPr>
              <p:cNvPr id="72" name="Oval 14">
                <a:extLst>
                  <a:ext uri="{FF2B5EF4-FFF2-40B4-BE49-F238E27FC236}">
                    <a16:creationId xmlns:a16="http://schemas.microsoft.com/office/drawing/2014/main" id="{6F305622-2A1C-314B-9F2E-1FB0854793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AA7EE432-B9DB-294A-AAA4-3459E76CCBC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220">
              <a:extLst>
                <a:ext uri="{FF2B5EF4-FFF2-40B4-BE49-F238E27FC236}">
                  <a16:creationId xmlns:a16="http://schemas.microsoft.com/office/drawing/2014/main" id="{6D4BBC91-6D64-6B4D-A75D-06343FCFBCD2}"/>
                </a:ext>
              </a:extLst>
            </p:cNvPr>
            <p:cNvGrpSpPr>
              <a:grpSpLocks/>
            </p:cNvGrpSpPr>
            <p:nvPr/>
          </p:nvGrpSpPr>
          <p:grpSpPr bwMode="auto">
            <a:xfrm>
              <a:off x="9154887" y="3537857"/>
              <a:ext cx="152400" cy="304800"/>
              <a:chOff x="3264" y="3072"/>
              <a:chExt cx="96" cy="192"/>
            </a:xfrm>
          </p:grpSpPr>
          <p:sp>
            <p:nvSpPr>
              <p:cNvPr id="75" name="Line 17">
                <a:extLst>
                  <a:ext uri="{FF2B5EF4-FFF2-40B4-BE49-F238E27FC236}">
                    <a16:creationId xmlns:a16="http://schemas.microsoft.com/office/drawing/2014/main" id="{2BE586C9-41AC-2A42-82AA-B9E83AC86CEC}"/>
                  </a:ext>
                </a:extLst>
              </p:cNvPr>
              <p:cNvSpPr>
                <a:spLocks noChangeAspect="1" noChangeShapeType="1"/>
              </p:cNvSpPr>
              <p:nvPr/>
            </p:nvSpPr>
            <p:spPr bwMode="auto">
              <a:xfrm>
                <a:off x="3318"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18">
                <a:extLst>
                  <a:ext uri="{FF2B5EF4-FFF2-40B4-BE49-F238E27FC236}">
                    <a16:creationId xmlns:a16="http://schemas.microsoft.com/office/drawing/2014/main" id="{9F223765-C04F-594C-A059-521785C4BED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77" name="Group 220">
              <a:extLst>
                <a:ext uri="{FF2B5EF4-FFF2-40B4-BE49-F238E27FC236}">
                  <a16:creationId xmlns:a16="http://schemas.microsoft.com/office/drawing/2014/main" id="{C7D43EDE-6F68-A24D-8C94-BDB3C3880F00}"/>
                </a:ext>
              </a:extLst>
            </p:cNvPr>
            <p:cNvGrpSpPr>
              <a:grpSpLocks/>
            </p:cNvGrpSpPr>
            <p:nvPr/>
          </p:nvGrpSpPr>
          <p:grpSpPr bwMode="auto">
            <a:xfrm>
              <a:off x="10134602" y="3581400"/>
              <a:ext cx="152400" cy="304800"/>
              <a:chOff x="3264" y="3072"/>
              <a:chExt cx="96" cy="192"/>
            </a:xfrm>
          </p:grpSpPr>
          <p:sp>
            <p:nvSpPr>
              <p:cNvPr id="78" name="Line 17">
                <a:extLst>
                  <a:ext uri="{FF2B5EF4-FFF2-40B4-BE49-F238E27FC236}">
                    <a16:creationId xmlns:a16="http://schemas.microsoft.com/office/drawing/2014/main" id="{6B1131BB-3D97-1445-9599-0C967EAEF6E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40BC2D1F-8407-0C45-81B3-D76FCD7DCDD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80" name="Group 220">
              <a:extLst>
                <a:ext uri="{FF2B5EF4-FFF2-40B4-BE49-F238E27FC236}">
                  <a16:creationId xmlns:a16="http://schemas.microsoft.com/office/drawing/2014/main" id="{108AEE4E-78BA-4044-A109-CFE3B20E33DB}"/>
                </a:ext>
              </a:extLst>
            </p:cNvPr>
            <p:cNvGrpSpPr>
              <a:grpSpLocks/>
            </p:cNvGrpSpPr>
            <p:nvPr/>
          </p:nvGrpSpPr>
          <p:grpSpPr bwMode="auto">
            <a:xfrm>
              <a:off x="10744203" y="3516087"/>
              <a:ext cx="152400" cy="304800"/>
              <a:chOff x="3264" y="3072"/>
              <a:chExt cx="96" cy="192"/>
            </a:xfrm>
          </p:grpSpPr>
          <p:sp>
            <p:nvSpPr>
              <p:cNvPr id="81" name="Line 17">
                <a:extLst>
                  <a:ext uri="{FF2B5EF4-FFF2-40B4-BE49-F238E27FC236}">
                    <a16:creationId xmlns:a16="http://schemas.microsoft.com/office/drawing/2014/main" id="{679323CB-A6FF-4247-A039-75E13E91BE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82" name="Freeform 18">
                <a:extLst>
                  <a:ext uri="{FF2B5EF4-FFF2-40B4-BE49-F238E27FC236}">
                    <a16:creationId xmlns:a16="http://schemas.microsoft.com/office/drawing/2014/main" id="{DDCF5EE3-5AE6-3F41-9B51-FD9F60957F4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83" name="Group 82">
              <a:extLst>
                <a:ext uri="{FF2B5EF4-FFF2-40B4-BE49-F238E27FC236}">
                  <a16:creationId xmlns:a16="http://schemas.microsoft.com/office/drawing/2014/main" id="{2D72870D-1ADB-DA41-A1FE-E813A6FB7672}"/>
                </a:ext>
              </a:extLst>
            </p:cNvPr>
            <p:cNvGrpSpPr/>
            <p:nvPr/>
          </p:nvGrpSpPr>
          <p:grpSpPr>
            <a:xfrm>
              <a:off x="9078680" y="4093032"/>
              <a:ext cx="762000" cy="1219200"/>
              <a:chOff x="2362200" y="1905000"/>
              <a:chExt cx="762000" cy="1219200"/>
            </a:xfrm>
          </p:grpSpPr>
          <p:cxnSp>
            <p:nvCxnSpPr>
              <p:cNvPr id="84" name="Straight Connector 83">
                <a:extLst>
                  <a:ext uri="{FF2B5EF4-FFF2-40B4-BE49-F238E27FC236}">
                    <a16:creationId xmlns:a16="http://schemas.microsoft.com/office/drawing/2014/main" id="{444F5AF4-7759-074E-9214-3BC21285A584}"/>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85" name="Straight Connector 84">
                <a:extLst>
                  <a:ext uri="{FF2B5EF4-FFF2-40B4-BE49-F238E27FC236}">
                    <a16:creationId xmlns:a16="http://schemas.microsoft.com/office/drawing/2014/main" id="{3543B654-5902-FA48-AB60-C8047AC456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6" name="Straight Connector 85">
                <a:extLst>
                  <a:ext uri="{FF2B5EF4-FFF2-40B4-BE49-F238E27FC236}">
                    <a16:creationId xmlns:a16="http://schemas.microsoft.com/office/drawing/2014/main" id="{6F1EECC5-EA26-C943-8680-8965DC3618FD}"/>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7" name="Straight Connector 86">
                <a:extLst>
                  <a:ext uri="{FF2B5EF4-FFF2-40B4-BE49-F238E27FC236}">
                    <a16:creationId xmlns:a16="http://schemas.microsoft.com/office/drawing/2014/main" id="{65694454-F63A-0742-9C2F-FDE562B448A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8" name="Straight Connector 87">
                <a:extLst>
                  <a:ext uri="{FF2B5EF4-FFF2-40B4-BE49-F238E27FC236}">
                    <a16:creationId xmlns:a16="http://schemas.microsoft.com/office/drawing/2014/main" id="{B29C761F-6761-3442-93BA-B1D006D87D96}"/>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9" name="Straight Arrow Connector 88">
                <a:extLst>
                  <a:ext uri="{FF2B5EF4-FFF2-40B4-BE49-F238E27FC236}">
                    <a16:creationId xmlns:a16="http://schemas.microsoft.com/office/drawing/2014/main" id="{1DD2F248-4454-C145-B847-17401327203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0" name="TextBox 89">
                <a:extLst>
                  <a:ext uri="{FF2B5EF4-FFF2-40B4-BE49-F238E27FC236}">
                    <a16:creationId xmlns:a16="http://schemas.microsoft.com/office/drawing/2014/main" id="{74466A62-BC92-A04C-A411-7059651BFB9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1" name="TextBox 90">
                <a:extLst>
                  <a:ext uri="{FF2B5EF4-FFF2-40B4-BE49-F238E27FC236}">
                    <a16:creationId xmlns:a16="http://schemas.microsoft.com/office/drawing/2014/main" id="{CBAB3518-3771-184E-8401-BF218DAB05D8}"/>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92" name="TextBox 91">
                <a:extLst>
                  <a:ext uri="{FF2B5EF4-FFF2-40B4-BE49-F238E27FC236}">
                    <a16:creationId xmlns:a16="http://schemas.microsoft.com/office/drawing/2014/main" id="{45BEF5FE-014E-C44A-A5A5-059CB9600DD8}"/>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56E7711B-4720-1942-8377-79648E3971FD}"/>
                    </a:ext>
                  </a:extLst>
                </p:cNvPr>
                <p:cNvSpPr txBox="1"/>
                <p:nvPr/>
              </p:nvSpPr>
              <p:spPr>
                <a:xfrm>
                  <a:off x="7892143" y="2760216"/>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m:oMathPara>
                  </a14:m>
                  <a:endParaRPr lang="en-US" dirty="0"/>
                </a:p>
              </p:txBody>
            </p:sp>
          </mc:Choice>
          <mc:Fallback xmlns="">
            <p:sp>
              <p:nvSpPr>
                <p:cNvPr id="93" name="TextBox 92">
                  <a:extLst>
                    <a:ext uri="{FF2B5EF4-FFF2-40B4-BE49-F238E27FC236}">
                      <a16:creationId xmlns:a16="http://schemas.microsoft.com/office/drawing/2014/main" id="{56E7711B-4720-1942-8377-79648E3971FD}"/>
                    </a:ext>
                  </a:extLst>
                </p:cNvPr>
                <p:cNvSpPr txBox="1">
                  <a:spLocks noRot="1" noChangeAspect="1" noMove="1" noResize="1" noEditPoints="1" noAdjustHandles="1" noChangeArrowheads="1" noChangeShapeType="1" noTextEdit="1"/>
                </p:cNvSpPr>
                <p:nvPr/>
              </p:nvSpPr>
              <p:spPr>
                <a:xfrm>
                  <a:off x="7892143" y="2760216"/>
                  <a:ext cx="315158" cy="391902"/>
                </a:xfrm>
                <a:prstGeom prst="rect">
                  <a:avLst/>
                </a:prstGeom>
                <a:blipFill>
                  <a:blip r:embed="rId7"/>
                  <a:stretch>
                    <a:fillRect r="-38462"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A6CB381D-F7A9-B04C-B1C5-77EF8E3BD896}"/>
                    </a:ext>
                  </a:extLst>
                </p:cNvPr>
                <p:cNvSpPr txBox="1"/>
                <p:nvPr/>
              </p:nvSpPr>
              <p:spPr>
                <a:xfrm>
                  <a:off x="8099240" y="3107863"/>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𝑔𝑠</m:t>
                            </m:r>
                          </m:sub>
                        </m:sSub>
                      </m:oMath>
                    </m:oMathPara>
                  </a14:m>
                  <a:endParaRPr lang="en-US" dirty="0"/>
                </a:p>
              </p:txBody>
            </p:sp>
          </mc:Choice>
          <mc:Fallback xmlns="">
            <p:sp>
              <p:nvSpPr>
                <p:cNvPr id="94" name="TextBox 93">
                  <a:extLst>
                    <a:ext uri="{FF2B5EF4-FFF2-40B4-BE49-F238E27FC236}">
                      <a16:creationId xmlns:a16="http://schemas.microsoft.com/office/drawing/2014/main" id="{A6CB381D-F7A9-B04C-B1C5-77EF8E3BD896}"/>
                    </a:ext>
                  </a:extLst>
                </p:cNvPr>
                <p:cNvSpPr txBox="1">
                  <a:spLocks noRot="1" noChangeAspect="1" noMove="1" noResize="1" noEditPoints="1" noAdjustHandles="1" noChangeArrowheads="1" noChangeShapeType="1" noTextEdit="1"/>
                </p:cNvSpPr>
                <p:nvPr/>
              </p:nvSpPr>
              <p:spPr>
                <a:xfrm>
                  <a:off x="8099240" y="3107863"/>
                  <a:ext cx="315158" cy="391902"/>
                </a:xfrm>
                <a:prstGeom prst="rect">
                  <a:avLst/>
                </a:prstGeom>
                <a:blipFill>
                  <a:blip r:embed="rId8"/>
                  <a:stretch>
                    <a:fillRect r="-48000"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A1CD0806-89F0-864B-A5D6-81C22764153F}"/>
                    </a:ext>
                  </a:extLst>
                </p:cNvPr>
                <p:cNvSpPr txBox="1"/>
                <p:nvPr/>
              </p:nvSpPr>
              <p:spPr>
                <a:xfrm>
                  <a:off x="8730609" y="2237006"/>
                  <a:ext cx="437621"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𝑔𝑑</m:t>
                            </m:r>
                          </m:sub>
                        </m:sSub>
                      </m:oMath>
                    </m:oMathPara>
                  </a14:m>
                  <a:endParaRPr lang="en-US" dirty="0"/>
                </a:p>
              </p:txBody>
            </p:sp>
          </mc:Choice>
          <mc:Fallback xmlns="">
            <p:sp>
              <p:nvSpPr>
                <p:cNvPr id="95" name="TextBox 94">
                  <a:extLst>
                    <a:ext uri="{FF2B5EF4-FFF2-40B4-BE49-F238E27FC236}">
                      <a16:creationId xmlns:a16="http://schemas.microsoft.com/office/drawing/2014/main" id="{A1CD0806-89F0-864B-A5D6-81C22764153F}"/>
                    </a:ext>
                  </a:extLst>
                </p:cNvPr>
                <p:cNvSpPr txBox="1">
                  <a:spLocks noRot="1" noChangeAspect="1" noMove="1" noResize="1" noEditPoints="1" noAdjustHandles="1" noChangeArrowheads="1" noChangeShapeType="1" noTextEdit="1"/>
                </p:cNvSpPr>
                <p:nvPr/>
              </p:nvSpPr>
              <p:spPr>
                <a:xfrm>
                  <a:off x="8730609" y="2237006"/>
                  <a:ext cx="437621" cy="391902"/>
                </a:xfrm>
                <a:prstGeom prst="rect">
                  <a:avLst/>
                </a:prstGeom>
                <a:blipFill>
                  <a:blip r:embed="rId9"/>
                  <a:stretch>
                    <a:fillRect r="-11111"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9DDCF6E-332E-8243-8B3D-725CC8D4FC29}"/>
                    </a:ext>
                  </a:extLst>
                </p:cNvPr>
                <p:cNvSpPr txBox="1"/>
                <p:nvPr/>
              </p:nvSpPr>
              <p:spPr>
                <a:xfrm>
                  <a:off x="10853051" y="2988819"/>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oMath>
                    </m:oMathPara>
                  </a14:m>
                  <a:endParaRPr lang="en-US" dirty="0"/>
                </a:p>
              </p:txBody>
            </p:sp>
          </mc:Choice>
          <mc:Fallback xmlns="">
            <p:sp>
              <p:nvSpPr>
                <p:cNvPr id="96" name="TextBox 95">
                  <a:extLst>
                    <a:ext uri="{FF2B5EF4-FFF2-40B4-BE49-F238E27FC236}">
                      <a16:creationId xmlns:a16="http://schemas.microsoft.com/office/drawing/2014/main" id="{39DDCF6E-332E-8243-8B3D-725CC8D4FC29}"/>
                    </a:ext>
                  </a:extLst>
                </p:cNvPr>
                <p:cNvSpPr txBox="1">
                  <a:spLocks noRot="1" noChangeAspect="1" noMove="1" noResize="1" noEditPoints="1" noAdjustHandles="1" noChangeArrowheads="1" noChangeShapeType="1" noTextEdit="1"/>
                </p:cNvSpPr>
                <p:nvPr/>
              </p:nvSpPr>
              <p:spPr>
                <a:xfrm>
                  <a:off x="10853051" y="2988819"/>
                  <a:ext cx="315158" cy="369332"/>
                </a:xfrm>
                <a:prstGeom prst="rect">
                  <a:avLst/>
                </a:prstGeom>
                <a:blipFill>
                  <a:blip r:embed="rId10"/>
                  <a:stretch>
                    <a:fillRect r="-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FC4FE1AF-E8F0-5F4A-8F7D-E1CEBAB39C7B}"/>
                    </a:ext>
                  </a:extLst>
                </p:cNvPr>
                <p:cNvSpPr txBox="1"/>
                <p:nvPr/>
              </p:nvSpPr>
              <p:spPr>
                <a:xfrm>
                  <a:off x="10308778" y="3042549"/>
                  <a:ext cx="4376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𝑑𝑠</m:t>
                            </m:r>
                          </m:sub>
                        </m:sSub>
                      </m:oMath>
                    </m:oMathPara>
                  </a14:m>
                  <a:endParaRPr lang="en-US" dirty="0"/>
                </a:p>
              </p:txBody>
            </p:sp>
          </mc:Choice>
          <mc:Fallback xmlns="">
            <p:sp>
              <p:nvSpPr>
                <p:cNvPr id="97" name="TextBox 96">
                  <a:extLst>
                    <a:ext uri="{FF2B5EF4-FFF2-40B4-BE49-F238E27FC236}">
                      <a16:creationId xmlns:a16="http://schemas.microsoft.com/office/drawing/2014/main" id="{FC4FE1AF-E8F0-5F4A-8F7D-E1CEBAB39C7B}"/>
                    </a:ext>
                  </a:extLst>
                </p:cNvPr>
                <p:cNvSpPr txBox="1">
                  <a:spLocks noRot="1" noChangeAspect="1" noMove="1" noResize="1" noEditPoints="1" noAdjustHandles="1" noChangeArrowheads="1" noChangeShapeType="1" noTextEdit="1"/>
                </p:cNvSpPr>
                <p:nvPr/>
              </p:nvSpPr>
              <p:spPr>
                <a:xfrm>
                  <a:off x="10308778" y="3042549"/>
                  <a:ext cx="437621" cy="369332"/>
                </a:xfrm>
                <a:prstGeom prst="rect">
                  <a:avLst/>
                </a:prstGeom>
                <a:blipFill>
                  <a:blip r:embed="rId11"/>
                  <a:stretch>
                    <a:fillRect r="-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3D37F808-3519-BC4E-B5E3-18EE26870784}"/>
                    </a:ext>
                  </a:extLst>
                </p:cNvPr>
                <p:cNvSpPr txBox="1"/>
                <p:nvPr/>
              </p:nvSpPr>
              <p:spPr>
                <a:xfrm>
                  <a:off x="9277089" y="3120628"/>
                  <a:ext cx="4376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𝑣</m:t>
                            </m:r>
                          </m:e>
                          <m:sub>
                            <m:r>
                              <a:rPr lang="en-US" b="0" i="1" smtClean="0">
                                <a:latin typeface="Cambria Math" panose="02040503050406030204" pitchFamily="18" charset="0"/>
                              </a:rPr>
                              <m:t>𝑑𝑠</m:t>
                            </m:r>
                          </m:sub>
                        </m:sSub>
                      </m:oMath>
                    </m:oMathPara>
                  </a14:m>
                  <a:endParaRPr lang="en-US" dirty="0"/>
                </a:p>
              </p:txBody>
            </p:sp>
          </mc:Choice>
          <mc:Fallback xmlns="">
            <p:sp>
              <p:nvSpPr>
                <p:cNvPr id="98" name="TextBox 97">
                  <a:extLst>
                    <a:ext uri="{FF2B5EF4-FFF2-40B4-BE49-F238E27FC236}">
                      <a16:creationId xmlns:a16="http://schemas.microsoft.com/office/drawing/2014/main" id="{3D37F808-3519-BC4E-B5E3-18EE26870784}"/>
                    </a:ext>
                  </a:extLst>
                </p:cNvPr>
                <p:cNvSpPr txBox="1">
                  <a:spLocks noRot="1" noChangeAspect="1" noMove="1" noResize="1" noEditPoints="1" noAdjustHandles="1" noChangeArrowheads="1" noChangeShapeType="1" noTextEdit="1"/>
                </p:cNvSpPr>
                <p:nvPr/>
              </p:nvSpPr>
              <p:spPr>
                <a:xfrm>
                  <a:off x="9277089" y="3120628"/>
                  <a:ext cx="437621" cy="369332"/>
                </a:xfrm>
                <a:prstGeom prst="rect">
                  <a:avLst/>
                </a:prstGeom>
                <a:blipFill>
                  <a:blip r:embed="rId12"/>
                  <a:stretch>
                    <a:fillRect r="-69444" b="-6667"/>
                  </a:stretch>
                </a:blipFill>
              </p:spPr>
              <p:txBody>
                <a:bodyPr/>
                <a:lstStyle/>
                <a:p>
                  <a:r>
                    <a:rPr lang="en-US">
                      <a:noFill/>
                    </a:rPr>
                    <a:t> </a:t>
                  </a:r>
                </a:p>
              </p:txBody>
            </p:sp>
          </mc:Fallback>
        </mc:AlternateContent>
        <p:grpSp>
          <p:nvGrpSpPr>
            <p:cNvPr id="99" name="Group 220">
              <a:extLst>
                <a:ext uri="{FF2B5EF4-FFF2-40B4-BE49-F238E27FC236}">
                  <a16:creationId xmlns:a16="http://schemas.microsoft.com/office/drawing/2014/main" id="{A63FF86D-8076-7D4F-9D16-B00B8B3AAD07}"/>
                </a:ext>
              </a:extLst>
            </p:cNvPr>
            <p:cNvGrpSpPr>
              <a:grpSpLocks/>
            </p:cNvGrpSpPr>
            <p:nvPr/>
          </p:nvGrpSpPr>
          <p:grpSpPr bwMode="auto">
            <a:xfrm>
              <a:off x="11179632" y="3505201"/>
              <a:ext cx="152400" cy="304800"/>
              <a:chOff x="3264" y="3072"/>
              <a:chExt cx="96" cy="192"/>
            </a:xfrm>
          </p:grpSpPr>
          <p:sp>
            <p:nvSpPr>
              <p:cNvPr id="100" name="Line 17">
                <a:extLst>
                  <a:ext uri="{FF2B5EF4-FFF2-40B4-BE49-F238E27FC236}">
                    <a16:creationId xmlns:a16="http://schemas.microsoft.com/office/drawing/2014/main" id="{0D9E073C-5666-7E40-AE9E-96D966EBD87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1" name="Freeform 18">
                <a:extLst>
                  <a:ext uri="{FF2B5EF4-FFF2-40B4-BE49-F238E27FC236}">
                    <a16:creationId xmlns:a16="http://schemas.microsoft.com/office/drawing/2014/main" id="{80C654B7-3867-DC47-9BA6-1BE4BFC6F6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02" name="Group 13">
              <a:extLst>
                <a:ext uri="{FF2B5EF4-FFF2-40B4-BE49-F238E27FC236}">
                  <a16:creationId xmlns:a16="http://schemas.microsoft.com/office/drawing/2014/main" id="{4C2DB9EB-BFC8-AD4E-A0C1-C0B31005F061}"/>
                </a:ext>
              </a:extLst>
            </p:cNvPr>
            <p:cNvGrpSpPr>
              <a:grpSpLocks noChangeAspect="1"/>
            </p:cNvGrpSpPr>
            <p:nvPr/>
          </p:nvGrpSpPr>
          <p:grpSpPr bwMode="auto">
            <a:xfrm>
              <a:off x="11179632" y="3413760"/>
              <a:ext cx="152400" cy="152400"/>
              <a:chOff x="1344" y="2064"/>
              <a:chExt cx="192" cy="192"/>
            </a:xfrm>
          </p:grpSpPr>
          <p:sp>
            <p:nvSpPr>
              <p:cNvPr id="103" name="Oval 14">
                <a:extLst>
                  <a:ext uri="{FF2B5EF4-FFF2-40B4-BE49-F238E27FC236}">
                    <a16:creationId xmlns:a16="http://schemas.microsoft.com/office/drawing/2014/main" id="{6AEB85E7-F1B2-D749-915C-D405DB0893B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4" name="Rectangle 15">
                <a:extLst>
                  <a:ext uri="{FF2B5EF4-FFF2-40B4-BE49-F238E27FC236}">
                    <a16:creationId xmlns:a16="http://schemas.microsoft.com/office/drawing/2014/main" id="{E6BB1FC2-2FAA-CB40-8996-C945210BCD7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729D8520-DA4A-B04F-915B-8303491EB714}"/>
                    </a:ext>
                  </a:extLst>
                </p:cNvPr>
                <p:cNvSpPr txBox="1"/>
                <p:nvPr/>
              </p:nvSpPr>
              <p:spPr>
                <a:xfrm>
                  <a:off x="7598228" y="2564273"/>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oMath>
                    </m:oMathPara>
                  </a14:m>
                  <a:endParaRPr lang="en-US" dirty="0"/>
                </a:p>
              </p:txBody>
            </p:sp>
          </mc:Choice>
          <mc:Fallback xmlns="">
            <p:sp>
              <p:nvSpPr>
                <p:cNvPr id="105" name="TextBox 104">
                  <a:extLst>
                    <a:ext uri="{FF2B5EF4-FFF2-40B4-BE49-F238E27FC236}">
                      <a16:creationId xmlns:a16="http://schemas.microsoft.com/office/drawing/2014/main" id="{729D8520-DA4A-B04F-915B-8303491EB714}"/>
                    </a:ext>
                  </a:extLst>
                </p:cNvPr>
                <p:cNvSpPr txBox="1">
                  <a:spLocks noRot="1" noChangeAspect="1" noMove="1" noResize="1" noEditPoints="1" noAdjustHandles="1" noChangeArrowheads="1" noChangeShapeType="1" noTextEdit="1"/>
                </p:cNvSpPr>
                <p:nvPr/>
              </p:nvSpPr>
              <p:spPr>
                <a:xfrm>
                  <a:off x="7598228" y="2564273"/>
                  <a:ext cx="31515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72BCE3FB-DD1B-034F-8EB2-D2B4E2625D97}"/>
                    </a:ext>
                  </a:extLst>
                </p:cNvPr>
                <p:cNvSpPr txBox="1"/>
                <p:nvPr/>
              </p:nvSpPr>
              <p:spPr>
                <a:xfrm>
                  <a:off x="11201397" y="2651357"/>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dirty="0"/>
                </a:p>
              </p:txBody>
            </p:sp>
          </mc:Choice>
          <mc:Fallback xmlns="">
            <p:sp>
              <p:nvSpPr>
                <p:cNvPr id="106" name="TextBox 105">
                  <a:extLst>
                    <a:ext uri="{FF2B5EF4-FFF2-40B4-BE49-F238E27FC236}">
                      <a16:creationId xmlns:a16="http://schemas.microsoft.com/office/drawing/2014/main" id="{72BCE3FB-DD1B-034F-8EB2-D2B4E2625D97}"/>
                    </a:ext>
                  </a:extLst>
                </p:cNvPr>
                <p:cNvSpPr txBox="1">
                  <a:spLocks noRot="1" noChangeAspect="1" noMove="1" noResize="1" noEditPoints="1" noAdjustHandles="1" noChangeArrowheads="1" noChangeShapeType="1" noTextEdit="1"/>
                </p:cNvSpPr>
                <p:nvPr/>
              </p:nvSpPr>
              <p:spPr>
                <a:xfrm>
                  <a:off x="11201397" y="2651357"/>
                  <a:ext cx="315158" cy="369332"/>
                </a:xfrm>
                <a:prstGeom prst="rect">
                  <a:avLst/>
                </a:prstGeom>
                <a:blipFill>
                  <a:blip r:embed="rId14"/>
                  <a:stretch>
                    <a:fillRect r="-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15DC7393-9934-C644-A3CD-CEF509B4BACF}"/>
                    </a:ext>
                  </a:extLst>
                </p:cNvPr>
                <p:cNvSpPr txBox="1"/>
                <p:nvPr/>
              </p:nvSpPr>
              <p:spPr>
                <a:xfrm>
                  <a:off x="11234053" y="3271844"/>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dirty="0"/>
                </a:p>
              </p:txBody>
            </p:sp>
          </mc:Choice>
          <mc:Fallback xmlns="">
            <p:sp>
              <p:nvSpPr>
                <p:cNvPr id="107" name="TextBox 106">
                  <a:extLst>
                    <a:ext uri="{FF2B5EF4-FFF2-40B4-BE49-F238E27FC236}">
                      <a16:creationId xmlns:a16="http://schemas.microsoft.com/office/drawing/2014/main" id="{15DC7393-9934-C644-A3CD-CEF509B4BACF}"/>
                    </a:ext>
                  </a:extLst>
                </p:cNvPr>
                <p:cNvSpPr txBox="1">
                  <a:spLocks noRot="1" noChangeAspect="1" noMove="1" noResize="1" noEditPoints="1" noAdjustHandles="1" noChangeArrowheads="1" noChangeShapeType="1" noTextEdit="1"/>
                </p:cNvSpPr>
                <p:nvPr/>
              </p:nvSpPr>
              <p:spPr>
                <a:xfrm>
                  <a:off x="11234053" y="3271844"/>
                  <a:ext cx="315158" cy="369332"/>
                </a:xfrm>
                <a:prstGeom prst="rect">
                  <a:avLst/>
                </a:prstGeom>
                <a:blipFill>
                  <a:blip r:embed="rId15"/>
                  <a:stretch>
                    <a:fillRect/>
                  </a:stretch>
                </a:blipFill>
              </p:spPr>
              <p:txBody>
                <a:bodyPr/>
                <a:lstStyle/>
                <a:p>
                  <a:r>
                    <a:rPr lang="en-US">
                      <a:noFill/>
                    </a:rPr>
                    <a:t> </a:t>
                  </a:r>
                </a:p>
              </p:txBody>
            </p:sp>
          </mc:Fallback>
        </mc:AlternateContent>
      </p:grpSp>
      <p:grpSp>
        <p:nvGrpSpPr>
          <p:cNvPr id="226" name="Group 225">
            <a:extLst>
              <a:ext uri="{FF2B5EF4-FFF2-40B4-BE49-F238E27FC236}">
                <a16:creationId xmlns:a16="http://schemas.microsoft.com/office/drawing/2014/main" id="{3ADD3620-8512-6A44-BEE8-9CFC7F4E8F6F}"/>
              </a:ext>
            </a:extLst>
          </p:cNvPr>
          <p:cNvGrpSpPr/>
          <p:nvPr/>
        </p:nvGrpSpPr>
        <p:grpSpPr>
          <a:xfrm>
            <a:off x="8485275" y="910961"/>
            <a:ext cx="3143412" cy="4414103"/>
            <a:chOff x="6837317" y="1054506"/>
            <a:chExt cx="3669662" cy="4966551"/>
          </a:xfrm>
        </p:grpSpPr>
        <p:sp>
          <p:nvSpPr>
            <p:cNvPr id="110" name="TextBox 109">
              <a:extLst>
                <a:ext uri="{FF2B5EF4-FFF2-40B4-BE49-F238E27FC236}">
                  <a16:creationId xmlns:a16="http://schemas.microsoft.com/office/drawing/2014/main" id="{ADCDF9CF-CDD3-8B4C-9524-D04F12D790A5}"/>
                </a:ext>
              </a:extLst>
            </p:cNvPr>
            <p:cNvSpPr txBox="1"/>
            <p:nvPr/>
          </p:nvSpPr>
          <p:spPr>
            <a:xfrm>
              <a:off x="7020267" y="1054506"/>
              <a:ext cx="2074094" cy="369332"/>
            </a:xfrm>
            <a:prstGeom prst="rect">
              <a:avLst/>
            </a:prstGeom>
            <a:noFill/>
          </p:spPr>
          <p:txBody>
            <a:bodyPr wrap="none" rtlCol="0">
              <a:spAutoFit/>
            </a:bodyPr>
            <a:lstStyle/>
            <a:p>
              <a:r>
                <a:rPr lang="en-US" dirty="0"/>
                <a:t>FET common source</a:t>
              </a:r>
            </a:p>
          </p:txBody>
        </p:sp>
        <p:grpSp>
          <p:nvGrpSpPr>
            <p:cNvPr id="112" name="Group 210">
              <a:extLst>
                <a:ext uri="{FF2B5EF4-FFF2-40B4-BE49-F238E27FC236}">
                  <a16:creationId xmlns:a16="http://schemas.microsoft.com/office/drawing/2014/main" id="{9624D6DC-01E6-2D46-BD62-0B67618B5CAB}"/>
                </a:ext>
              </a:extLst>
            </p:cNvPr>
            <p:cNvGrpSpPr>
              <a:grpSpLocks/>
            </p:cNvGrpSpPr>
            <p:nvPr/>
          </p:nvGrpSpPr>
          <p:grpSpPr bwMode="auto">
            <a:xfrm rot="5400000">
              <a:off x="7884065" y="2799211"/>
              <a:ext cx="304800" cy="762000"/>
              <a:chOff x="3216" y="1728"/>
              <a:chExt cx="192" cy="480"/>
            </a:xfrm>
          </p:grpSpPr>
          <p:sp>
            <p:nvSpPr>
              <p:cNvPr id="172" name="Line 8">
                <a:extLst>
                  <a:ext uri="{FF2B5EF4-FFF2-40B4-BE49-F238E27FC236}">
                    <a16:creationId xmlns:a16="http://schemas.microsoft.com/office/drawing/2014/main" id="{2D659E92-B532-4845-A0EC-814030A62A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9">
                <a:extLst>
                  <a:ext uri="{FF2B5EF4-FFF2-40B4-BE49-F238E27FC236}">
                    <a16:creationId xmlns:a16="http://schemas.microsoft.com/office/drawing/2014/main" id="{F1383FE3-C056-6441-83EC-8A96599DA3B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
                <a:extLst>
                  <a:ext uri="{FF2B5EF4-FFF2-40B4-BE49-F238E27FC236}">
                    <a16:creationId xmlns:a16="http://schemas.microsoft.com/office/drawing/2014/main" id="{98D4B4AF-51D9-1549-BF54-7D3B7292289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1">
                <a:extLst>
                  <a:ext uri="{FF2B5EF4-FFF2-40B4-BE49-F238E27FC236}">
                    <a16:creationId xmlns:a16="http://schemas.microsoft.com/office/drawing/2014/main" id="{BCADF220-7DC3-AF42-84F7-FF8922A47C7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6" name="Straight Connector 115">
              <a:extLst>
                <a:ext uri="{FF2B5EF4-FFF2-40B4-BE49-F238E27FC236}">
                  <a16:creationId xmlns:a16="http://schemas.microsoft.com/office/drawing/2014/main" id="{39D48FA9-9E50-2C4D-A6A7-09E9C69225C2}"/>
                </a:ext>
              </a:extLst>
            </p:cNvPr>
            <p:cNvCxnSpPr/>
            <p:nvPr/>
          </p:nvCxnSpPr>
          <p:spPr>
            <a:xfrm flipV="1">
              <a:off x="9140402" y="3626223"/>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A29A25FB-1C17-244D-A92F-6A3EED04E651}"/>
                </a:ext>
              </a:extLst>
            </p:cNvPr>
            <p:cNvGrpSpPr/>
            <p:nvPr/>
          </p:nvGrpSpPr>
          <p:grpSpPr>
            <a:xfrm>
              <a:off x="8368479" y="2565289"/>
              <a:ext cx="762000" cy="1219200"/>
              <a:chOff x="2362200" y="1905000"/>
              <a:chExt cx="762000" cy="1219200"/>
            </a:xfrm>
          </p:grpSpPr>
          <p:cxnSp>
            <p:nvCxnSpPr>
              <p:cNvPr id="141" name="Straight Connector 140">
                <a:extLst>
                  <a:ext uri="{FF2B5EF4-FFF2-40B4-BE49-F238E27FC236}">
                    <a16:creationId xmlns:a16="http://schemas.microsoft.com/office/drawing/2014/main" id="{1944838B-0E69-DB44-8234-CE2C50AD907C}"/>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42" name="Straight Connector 141">
                <a:extLst>
                  <a:ext uri="{FF2B5EF4-FFF2-40B4-BE49-F238E27FC236}">
                    <a16:creationId xmlns:a16="http://schemas.microsoft.com/office/drawing/2014/main" id="{A481A13C-5F48-ED43-B93E-F7295F9801AC}"/>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3" name="Straight Connector 142">
                <a:extLst>
                  <a:ext uri="{FF2B5EF4-FFF2-40B4-BE49-F238E27FC236}">
                    <a16:creationId xmlns:a16="http://schemas.microsoft.com/office/drawing/2014/main" id="{028387B7-42FD-8B49-97A8-B7F61C8692B7}"/>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B1153F1C-101B-954E-8531-70A1A2F18AF2}"/>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2EC5A8A3-8925-3641-8EAF-4AA60F693B0D}"/>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6" name="Straight Arrow Connector 145">
                <a:extLst>
                  <a:ext uri="{FF2B5EF4-FFF2-40B4-BE49-F238E27FC236}">
                    <a16:creationId xmlns:a16="http://schemas.microsoft.com/office/drawing/2014/main" id="{E35B5F36-2692-E141-84F4-CB196E59EC3E}"/>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47" name="TextBox 146">
                <a:extLst>
                  <a:ext uri="{FF2B5EF4-FFF2-40B4-BE49-F238E27FC236}">
                    <a16:creationId xmlns:a16="http://schemas.microsoft.com/office/drawing/2014/main" id="{F7095EEF-3406-7044-9604-B60D3D1BC9B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48" name="TextBox 147">
                <a:extLst>
                  <a:ext uri="{FF2B5EF4-FFF2-40B4-BE49-F238E27FC236}">
                    <a16:creationId xmlns:a16="http://schemas.microsoft.com/office/drawing/2014/main" id="{48D51121-8FF7-1749-B6FC-B08BE6327393}"/>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49" name="TextBox 148">
                <a:extLst>
                  <a:ext uri="{FF2B5EF4-FFF2-40B4-BE49-F238E27FC236}">
                    <a16:creationId xmlns:a16="http://schemas.microsoft.com/office/drawing/2014/main" id="{9087C43D-563F-3942-A5AE-4FC2126B018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32" name="Group 220">
              <a:extLst>
                <a:ext uri="{FF2B5EF4-FFF2-40B4-BE49-F238E27FC236}">
                  <a16:creationId xmlns:a16="http://schemas.microsoft.com/office/drawing/2014/main" id="{023CA4E6-30C5-074D-95BE-31FA3B0735D8}"/>
                </a:ext>
              </a:extLst>
            </p:cNvPr>
            <p:cNvGrpSpPr>
              <a:grpSpLocks/>
            </p:cNvGrpSpPr>
            <p:nvPr/>
          </p:nvGrpSpPr>
          <p:grpSpPr bwMode="auto">
            <a:xfrm>
              <a:off x="8335827" y="3882047"/>
              <a:ext cx="152400" cy="304800"/>
              <a:chOff x="3264" y="3072"/>
              <a:chExt cx="96" cy="192"/>
            </a:xfrm>
          </p:grpSpPr>
          <p:sp>
            <p:nvSpPr>
              <p:cNvPr id="139" name="Line 17">
                <a:extLst>
                  <a:ext uri="{FF2B5EF4-FFF2-40B4-BE49-F238E27FC236}">
                    <a16:creationId xmlns:a16="http://schemas.microsoft.com/office/drawing/2014/main" id="{13179D71-929C-E547-9D8B-1012E6E2AC5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40" name="Freeform 18">
                <a:extLst>
                  <a:ext uri="{FF2B5EF4-FFF2-40B4-BE49-F238E27FC236}">
                    <a16:creationId xmlns:a16="http://schemas.microsoft.com/office/drawing/2014/main" id="{6B7132E8-B722-3E42-8770-B7570C8F249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3" name="Group 13">
              <a:extLst>
                <a:ext uri="{FF2B5EF4-FFF2-40B4-BE49-F238E27FC236}">
                  <a16:creationId xmlns:a16="http://schemas.microsoft.com/office/drawing/2014/main" id="{D68D4A66-B873-5540-AB15-062453D5C836}"/>
                </a:ext>
              </a:extLst>
            </p:cNvPr>
            <p:cNvGrpSpPr>
              <a:grpSpLocks noChangeAspect="1"/>
            </p:cNvGrpSpPr>
            <p:nvPr/>
          </p:nvGrpSpPr>
          <p:grpSpPr bwMode="auto">
            <a:xfrm>
              <a:off x="8338640" y="3104013"/>
              <a:ext cx="152400" cy="152400"/>
              <a:chOff x="1344" y="2064"/>
              <a:chExt cx="192" cy="192"/>
            </a:xfrm>
          </p:grpSpPr>
          <p:sp>
            <p:nvSpPr>
              <p:cNvPr id="137" name="Oval 14">
                <a:extLst>
                  <a:ext uri="{FF2B5EF4-FFF2-40B4-BE49-F238E27FC236}">
                    <a16:creationId xmlns:a16="http://schemas.microsoft.com/office/drawing/2014/main" id="{7276C317-0849-DD45-90E9-F6688EE6D0A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5">
                <a:extLst>
                  <a:ext uri="{FF2B5EF4-FFF2-40B4-BE49-F238E27FC236}">
                    <a16:creationId xmlns:a16="http://schemas.microsoft.com/office/drawing/2014/main" id="{CD7680E3-E4F7-7842-A5B3-2B83B4A061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BA7FCD7A-7961-A645-98A6-1B5ED8DEE51C}"/>
                    </a:ext>
                  </a:extLst>
                </p:cNvPr>
                <p:cNvSpPr txBox="1"/>
                <p:nvPr/>
              </p:nvSpPr>
              <p:spPr>
                <a:xfrm>
                  <a:off x="9870707" y="389947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36" name="TextBox 135">
                  <a:extLst>
                    <a:ext uri="{FF2B5EF4-FFF2-40B4-BE49-F238E27FC236}">
                      <a16:creationId xmlns:a16="http://schemas.microsoft.com/office/drawing/2014/main" id="{BA7FCD7A-7961-A645-98A6-1B5ED8DEE51C}"/>
                    </a:ext>
                  </a:extLst>
                </p:cNvPr>
                <p:cNvSpPr txBox="1">
                  <a:spLocks noRot="1" noChangeAspect="1" noMove="1" noResize="1" noEditPoints="1" noAdjustHandles="1" noChangeArrowheads="1" noChangeShapeType="1" noTextEdit="1"/>
                </p:cNvSpPr>
                <p:nvPr/>
              </p:nvSpPr>
              <p:spPr>
                <a:xfrm>
                  <a:off x="9870707" y="3899470"/>
                  <a:ext cx="633999" cy="369332"/>
                </a:xfrm>
                <a:prstGeom prst="rect">
                  <a:avLst/>
                </a:prstGeom>
                <a:blipFill>
                  <a:blip r:embed="rId16"/>
                  <a:stretch>
                    <a:fillRect/>
                  </a:stretch>
                </a:blipFill>
              </p:spPr>
              <p:txBody>
                <a:bodyPr/>
                <a:lstStyle/>
                <a:p>
                  <a:r>
                    <a:rPr lang="en-US">
                      <a:noFill/>
                    </a:rPr>
                    <a:t> </a:t>
                  </a:r>
                </a:p>
              </p:txBody>
            </p:sp>
          </mc:Fallback>
        </mc:AlternateContent>
        <p:grpSp>
          <p:nvGrpSpPr>
            <p:cNvPr id="181" name="Group 210">
              <a:extLst>
                <a:ext uri="{FF2B5EF4-FFF2-40B4-BE49-F238E27FC236}">
                  <a16:creationId xmlns:a16="http://schemas.microsoft.com/office/drawing/2014/main" id="{88B5AD46-6ED2-5D4B-B475-9E39E2903AEB}"/>
                </a:ext>
              </a:extLst>
            </p:cNvPr>
            <p:cNvGrpSpPr>
              <a:grpSpLocks/>
            </p:cNvGrpSpPr>
            <p:nvPr/>
          </p:nvGrpSpPr>
          <p:grpSpPr bwMode="auto">
            <a:xfrm rot="5400000">
              <a:off x="9348201" y="2189808"/>
              <a:ext cx="304800" cy="762000"/>
              <a:chOff x="3216" y="1728"/>
              <a:chExt cx="192" cy="480"/>
            </a:xfrm>
          </p:grpSpPr>
          <p:sp>
            <p:nvSpPr>
              <p:cNvPr id="182" name="Line 8">
                <a:extLst>
                  <a:ext uri="{FF2B5EF4-FFF2-40B4-BE49-F238E27FC236}">
                    <a16:creationId xmlns:a16="http://schemas.microsoft.com/office/drawing/2014/main" id="{EBA8C408-2071-7B40-AC71-8C4A56D6131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9">
                <a:extLst>
                  <a:ext uri="{FF2B5EF4-FFF2-40B4-BE49-F238E27FC236}">
                    <a16:creationId xmlns:a16="http://schemas.microsoft.com/office/drawing/2014/main" id="{307ED697-3F9C-B645-A906-8B8B28FA3F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0">
                <a:extLst>
                  <a:ext uri="{FF2B5EF4-FFF2-40B4-BE49-F238E27FC236}">
                    <a16:creationId xmlns:a16="http://schemas.microsoft.com/office/drawing/2014/main" id="{633D11D4-B878-B94E-BEA9-3C60251849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1">
                <a:extLst>
                  <a:ext uri="{FF2B5EF4-FFF2-40B4-BE49-F238E27FC236}">
                    <a16:creationId xmlns:a16="http://schemas.microsoft.com/office/drawing/2014/main" id="{CEAE0ABB-DFE4-8C42-B3C9-1AD8E8552D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6" name="Freeform 12">
              <a:extLst>
                <a:ext uri="{FF2B5EF4-FFF2-40B4-BE49-F238E27FC236}">
                  <a16:creationId xmlns:a16="http://schemas.microsoft.com/office/drawing/2014/main" id="{36EFB147-E72C-9044-9485-92B9BC1E7881}"/>
                </a:ext>
              </a:extLst>
            </p:cNvPr>
            <p:cNvSpPr>
              <a:spLocks noChangeAspect="1"/>
            </p:cNvSpPr>
            <p:nvPr/>
          </p:nvSpPr>
          <p:spPr bwMode="auto">
            <a:xfrm>
              <a:off x="9054281" y="18241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7" name="Freeform 12">
              <a:extLst>
                <a:ext uri="{FF2B5EF4-FFF2-40B4-BE49-F238E27FC236}">
                  <a16:creationId xmlns:a16="http://schemas.microsoft.com/office/drawing/2014/main" id="{96BA80C7-7BE4-1E4B-AE48-848EBB0AC70E}"/>
                </a:ext>
              </a:extLst>
            </p:cNvPr>
            <p:cNvSpPr>
              <a:spLocks noChangeAspect="1"/>
            </p:cNvSpPr>
            <p:nvPr/>
          </p:nvSpPr>
          <p:spPr bwMode="auto">
            <a:xfrm>
              <a:off x="8335823" y="318485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8" name="Group 13">
              <a:extLst>
                <a:ext uri="{FF2B5EF4-FFF2-40B4-BE49-F238E27FC236}">
                  <a16:creationId xmlns:a16="http://schemas.microsoft.com/office/drawing/2014/main" id="{C16A4329-EC09-3C4A-97A9-4950A5C2B499}"/>
                </a:ext>
              </a:extLst>
            </p:cNvPr>
            <p:cNvGrpSpPr>
              <a:grpSpLocks noChangeAspect="1"/>
            </p:cNvGrpSpPr>
            <p:nvPr/>
          </p:nvGrpSpPr>
          <p:grpSpPr bwMode="auto">
            <a:xfrm>
              <a:off x="7620183" y="3114898"/>
              <a:ext cx="152400" cy="152400"/>
              <a:chOff x="1344" y="2064"/>
              <a:chExt cx="192" cy="192"/>
            </a:xfrm>
          </p:grpSpPr>
          <p:sp>
            <p:nvSpPr>
              <p:cNvPr id="189" name="Oval 14">
                <a:extLst>
                  <a:ext uri="{FF2B5EF4-FFF2-40B4-BE49-F238E27FC236}">
                    <a16:creationId xmlns:a16="http://schemas.microsoft.com/office/drawing/2014/main" id="{534A31AA-1F2D-8241-8F72-4C99B8BDD99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0" name="Rectangle 15">
                <a:extLst>
                  <a:ext uri="{FF2B5EF4-FFF2-40B4-BE49-F238E27FC236}">
                    <a16:creationId xmlns:a16="http://schemas.microsoft.com/office/drawing/2014/main" id="{FE490AD4-F888-C44E-BC4A-1C01884EB8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1" name="Group 13">
              <a:extLst>
                <a:ext uri="{FF2B5EF4-FFF2-40B4-BE49-F238E27FC236}">
                  <a16:creationId xmlns:a16="http://schemas.microsoft.com/office/drawing/2014/main" id="{85DC7528-84E0-CC46-81B5-90DDFB41036D}"/>
                </a:ext>
              </a:extLst>
            </p:cNvPr>
            <p:cNvGrpSpPr>
              <a:grpSpLocks noChangeAspect="1"/>
            </p:cNvGrpSpPr>
            <p:nvPr/>
          </p:nvGrpSpPr>
          <p:grpSpPr bwMode="auto">
            <a:xfrm>
              <a:off x="9819095" y="2505298"/>
              <a:ext cx="152400" cy="152400"/>
              <a:chOff x="1344" y="2064"/>
              <a:chExt cx="192" cy="192"/>
            </a:xfrm>
          </p:grpSpPr>
          <p:sp>
            <p:nvSpPr>
              <p:cNvPr id="192" name="Oval 14">
                <a:extLst>
                  <a:ext uri="{FF2B5EF4-FFF2-40B4-BE49-F238E27FC236}">
                    <a16:creationId xmlns:a16="http://schemas.microsoft.com/office/drawing/2014/main" id="{215A87B0-5269-2F4D-8ECD-E0A66197F90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3" name="Rectangle 15">
                <a:extLst>
                  <a:ext uri="{FF2B5EF4-FFF2-40B4-BE49-F238E27FC236}">
                    <a16:creationId xmlns:a16="http://schemas.microsoft.com/office/drawing/2014/main" id="{A17DB03F-6C78-B847-B647-EA93544CE0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4" name="Freeform 12">
              <a:extLst>
                <a:ext uri="{FF2B5EF4-FFF2-40B4-BE49-F238E27FC236}">
                  <a16:creationId xmlns:a16="http://schemas.microsoft.com/office/drawing/2014/main" id="{3EED4A28-2E90-E547-9B6D-08A593296BEF}"/>
                </a:ext>
              </a:extLst>
            </p:cNvPr>
            <p:cNvSpPr>
              <a:spLocks noChangeAspect="1"/>
            </p:cNvSpPr>
            <p:nvPr/>
          </p:nvSpPr>
          <p:spPr bwMode="auto">
            <a:xfrm>
              <a:off x="9054277" y="37182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5" name="Straight Connector 194">
              <a:extLst>
                <a:ext uri="{FF2B5EF4-FFF2-40B4-BE49-F238E27FC236}">
                  <a16:creationId xmlns:a16="http://schemas.microsoft.com/office/drawing/2014/main" id="{E111496D-0CF3-E040-B12E-EE575A524C07}"/>
                </a:ext>
              </a:extLst>
            </p:cNvPr>
            <p:cNvCxnSpPr/>
            <p:nvPr/>
          </p:nvCxnSpPr>
          <p:spPr>
            <a:xfrm flipV="1">
              <a:off x="8401849" y="182414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6" name="Freeform 12">
              <a:extLst>
                <a:ext uri="{FF2B5EF4-FFF2-40B4-BE49-F238E27FC236}">
                  <a16:creationId xmlns:a16="http://schemas.microsoft.com/office/drawing/2014/main" id="{D7E85D72-8E0E-0044-B418-91817A45F2B2}"/>
                </a:ext>
              </a:extLst>
            </p:cNvPr>
            <p:cNvSpPr>
              <a:spLocks noChangeAspect="1"/>
            </p:cNvSpPr>
            <p:nvPr/>
          </p:nvSpPr>
          <p:spPr bwMode="auto">
            <a:xfrm>
              <a:off x="8335819" y="24119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7" name="Group 220">
              <a:extLst>
                <a:ext uri="{FF2B5EF4-FFF2-40B4-BE49-F238E27FC236}">
                  <a16:creationId xmlns:a16="http://schemas.microsoft.com/office/drawing/2014/main" id="{A06DE9D0-4A4E-A446-A576-4E3D47A1BC35}"/>
                </a:ext>
              </a:extLst>
            </p:cNvPr>
            <p:cNvGrpSpPr>
              <a:grpSpLocks/>
            </p:cNvGrpSpPr>
            <p:nvPr/>
          </p:nvGrpSpPr>
          <p:grpSpPr bwMode="auto">
            <a:xfrm>
              <a:off x="9064204" y="4453538"/>
              <a:ext cx="152400" cy="304800"/>
              <a:chOff x="3264" y="3072"/>
              <a:chExt cx="96" cy="192"/>
            </a:xfrm>
          </p:grpSpPr>
          <p:sp>
            <p:nvSpPr>
              <p:cNvPr id="198" name="Line 17">
                <a:extLst>
                  <a:ext uri="{FF2B5EF4-FFF2-40B4-BE49-F238E27FC236}">
                    <a16:creationId xmlns:a16="http://schemas.microsoft.com/office/drawing/2014/main" id="{A4E2EDEA-DCDB-C74B-912E-461AB7D74C34}"/>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99" name="Freeform 18">
                <a:extLst>
                  <a:ext uri="{FF2B5EF4-FFF2-40B4-BE49-F238E27FC236}">
                    <a16:creationId xmlns:a16="http://schemas.microsoft.com/office/drawing/2014/main" id="{1EB29259-B685-EF48-8205-8053293DEF1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200" name="Group 210">
              <a:extLst>
                <a:ext uri="{FF2B5EF4-FFF2-40B4-BE49-F238E27FC236}">
                  <a16:creationId xmlns:a16="http://schemas.microsoft.com/office/drawing/2014/main" id="{7F199E07-6FE8-6A40-958A-56FB5416BDDC}"/>
                </a:ext>
              </a:extLst>
            </p:cNvPr>
            <p:cNvGrpSpPr>
              <a:grpSpLocks/>
            </p:cNvGrpSpPr>
            <p:nvPr/>
          </p:nvGrpSpPr>
          <p:grpSpPr bwMode="auto">
            <a:xfrm>
              <a:off x="9582588" y="3628952"/>
              <a:ext cx="304800" cy="762000"/>
              <a:chOff x="3216" y="1728"/>
              <a:chExt cx="192" cy="480"/>
            </a:xfrm>
          </p:grpSpPr>
          <p:sp>
            <p:nvSpPr>
              <p:cNvPr id="201" name="Line 8">
                <a:extLst>
                  <a:ext uri="{FF2B5EF4-FFF2-40B4-BE49-F238E27FC236}">
                    <a16:creationId xmlns:a16="http://schemas.microsoft.com/office/drawing/2014/main" id="{5FD05945-E831-5E4E-9CCE-C3AEFE5BE3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2" name="Line 9">
                <a:extLst>
                  <a:ext uri="{FF2B5EF4-FFF2-40B4-BE49-F238E27FC236}">
                    <a16:creationId xmlns:a16="http://schemas.microsoft.com/office/drawing/2014/main" id="{A25B834C-E881-B44C-AB97-BCFBBD22566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3" name="Line 10">
                <a:extLst>
                  <a:ext uri="{FF2B5EF4-FFF2-40B4-BE49-F238E27FC236}">
                    <a16:creationId xmlns:a16="http://schemas.microsoft.com/office/drawing/2014/main" id="{9A76B5CB-3FF8-5946-A050-B8DD91F6230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11">
                <a:extLst>
                  <a:ext uri="{FF2B5EF4-FFF2-40B4-BE49-F238E27FC236}">
                    <a16:creationId xmlns:a16="http://schemas.microsoft.com/office/drawing/2014/main" id="{5D93E6D7-6AC5-874B-8739-2D239E3DB9A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5" name="Group 220">
              <a:extLst>
                <a:ext uri="{FF2B5EF4-FFF2-40B4-BE49-F238E27FC236}">
                  <a16:creationId xmlns:a16="http://schemas.microsoft.com/office/drawing/2014/main" id="{C2041790-7DEB-4C48-AB4D-4BAE2D95F66F}"/>
                </a:ext>
              </a:extLst>
            </p:cNvPr>
            <p:cNvGrpSpPr>
              <a:grpSpLocks/>
            </p:cNvGrpSpPr>
            <p:nvPr/>
          </p:nvGrpSpPr>
          <p:grpSpPr bwMode="auto">
            <a:xfrm>
              <a:off x="9662920" y="4344681"/>
              <a:ext cx="152400" cy="304800"/>
              <a:chOff x="3264" y="3072"/>
              <a:chExt cx="96" cy="192"/>
            </a:xfrm>
          </p:grpSpPr>
          <p:sp>
            <p:nvSpPr>
              <p:cNvPr id="206" name="Line 17">
                <a:extLst>
                  <a:ext uri="{FF2B5EF4-FFF2-40B4-BE49-F238E27FC236}">
                    <a16:creationId xmlns:a16="http://schemas.microsoft.com/office/drawing/2014/main" id="{A8953E4C-E001-8641-B13F-E5B4216FDD7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07" name="Freeform 18">
                <a:extLst>
                  <a:ext uri="{FF2B5EF4-FFF2-40B4-BE49-F238E27FC236}">
                    <a16:creationId xmlns:a16="http://schemas.microsoft.com/office/drawing/2014/main" id="{96CD224D-E01A-0D4A-A336-43D183FB76B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A2EF58F1-2E64-0B4C-BB39-C57CFD5BB278}"/>
                    </a:ext>
                  </a:extLst>
                </p:cNvPr>
                <p:cNvSpPr txBox="1"/>
                <p:nvPr/>
              </p:nvSpPr>
              <p:spPr>
                <a:xfrm>
                  <a:off x="9291051" y="2745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08" name="TextBox 207">
                  <a:extLst>
                    <a:ext uri="{FF2B5EF4-FFF2-40B4-BE49-F238E27FC236}">
                      <a16:creationId xmlns:a16="http://schemas.microsoft.com/office/drawing/2014/main" id="{A2EF58F1-2E64-0B4C-BB39-C57CFD5BB278}"/>
                    </a:ext>
                  </a:extLst>
                </p:cNvPr>
                <p:cNvSpPr txBox="1">
                  <a:spLocks noRot="1" noChangeAspect="1" noMove="1" noResize="1" noEditPoints="1" noAdjustHandles="1" noChangeArrowheads="1" noChangeShapeType="1" noTextEdit="1"/>
                </p:cNvSpPr>
                <p:nvPr/>
              </p:nvSpPr>
              <p:spPr>
                <a:xfrm>
                  <a:off x="9291051" y="2745566"/>
                  <a:ext cx="633999"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55A09CD7-6C20-FE4D-9E2F-C3B7E7D59477}"/>
                    </a:ext>
                  </a:extLst>
                </p:cNvPr>
                <p:cNvSpPr txBox="1"/>
                <p:nvPr/>
              </p:nvSpPr>
              <p:spPr>
                <a:xfrm>
                  <a:off x="7745362" y="33452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09" name="TextBox 208">
                  <a:extLst>
                    <a:ext uri="{FF2B5EF4-FFF2-40B4-BE49-F238E27FC236}">
                      <a16:creationId xmlns:a16="http://schemas.microsoft.com/office/drawing/2014/main" id="{55A09CD7-6C20-FE4D-9E2F-C3B7E7D59477}"/>
                    </a:ext>
                  </a:extLst>
                </p:cNvPr>
                <p:cNvSpPr txBox="1">
                  <a:spLocks noRot="1" noChangeAspect="1" noMove="1" noResize="1" noEditPoints="1" noAdjustHandles="1" noChangeArrowheads="1" noChangeShapeType="1" noTextEdit="1"/>
                </p:cNvSpPr>
                <p:nvPr/>
              </p:nvSpPr>
              <p:spPr>
                <a:xfrm>
                  <a:off x="7745362" y="3345248"/>
                  <a:ext cx="633999" cy="369332"/>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2E85FFA6-6D46-A149-8867-7B29FCB7C366}"/>
                    </a:ext>
                  </a:extLst>
                </p:cNvPr>
                <p:cNvSpPr txBox="1"/>
                <p:nvPr/>
              </p:nvSpPr>
              <p:spPr>
                <a:xfrm>
                  <a:off x="8452931" y="353945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10" name="TextBox 209">
                  <a:extLst>
                    <a:ext uri="{FF2B5EF4-FFF2-40B4-BE49-F238E27FC236}">
                      <a16:creationId xmlns:a16="http://schemas.microsoft.com/office/drawing/2014/main" id="{2E85FFA6-6D46-A149-8867-7B29FCB7C366}"/>
                    </a:ext>
                  </a:extLst>
                </p:cNvPr>
                <p:cNvSpPr txBox="1">
                  <a:spLocks noRot="1" noChangeAspect="1" noMove="1" noResize="1" noEditPoints="1" noAdjustHandles="1" noChangeArrowheads="1" noChangeShapeType="1" noTextEdit="1"/>
                </p:cNvSpPr>
                <p:nvPr/>
              </p:nvSpPr>
              <p:spPr>
                <a:xfrm>
                  <a:off x="8452931" y="3539456"/>
                  <a:ext cx="633999" cy="3693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1ADCE9AF-8DAF-C14C-B6F8-5C1181E30568}"/>
                    </a:ext>
                  </a:extLst>
                </p:cNvPr>
                <p:cNvSpPr txBox="1"/>
                <p:nvPr/>
              </p:nvSpPr>
              <p:spPr>
                <a:xfrm>
                  <a:off x="7896125" y="259049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11" name="TextBox 210">
                  <a:extLst>
                    <a:ext uri="{FF2B5EF4-FFF2-40B4-BE49-F238E27FC236}">
                      <a16:creationId xmlns:a16="http://schemas.microsoft.com/office/drawing/2014/main" id="{1ADCE9AF-8DAF-C14C-B6F8-5C1181E30568}"/>
                    </a:ext>
                  </a:extLst>
                </p:cNvPr>
                <p:cNvSpPr txBox="1">
                  <a:spLocks noRot="1" noChangeAspect="1" noMove="1" noResize="1" noEditPoints="1" noAdjustHandles="1" noChangeArrowheads="1" noChangeShapeType="1" noTextEdit="1"/>
                </p:cNvSpPr>
                <p:nvPr/>
              </p:nvSpPr>
              <p:spPr>
                <a:xfrm>
                  <a:off x="7896125" y="2590498"/>
                  <a:ext cx="633999" cy="369332"/>
                </a:xfrm>
                <a:prstGeom prst="rect">
                  <a:avLst/>
                </a:prstGeom>
                <a:blipFill>
                  <a:blip r:embed="rId20"/>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0C263FBC-3A57-3848-8098-C3BC2F824A72}"/>
                    </a:ext>
                  </a:extLst>
                </p:cNvPr>
                <p:cNvSpPr txBox="1"/>
                <p:nvPr/>
              </p:nvSpPr>
              <p:spPr>
                <a:xfrm>
                  <a:off x="8659225" y="396436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m:oMathPara>
                  </a14:m>
                  <a:endParaRPr lang="en-US" dirty="0"/>
                </a:p>
              </p:txBody>
            </p:sp>
          </mc:Choice>
          <mc:Fallback xmlns="">
            <p:sp>
              <p:nvSpPr>
                <p:cNvPr id="212" name="TextBox 211">
                  <a:extLst>
                    <a:ext uri="{FF2B5EF4-FFF2-40B4-BE49-F238E27FC236}">
                      <a16:creationId xmlns:a16="http://schemas.microsoft.com/office/drawing/2014/main" id="{0C263FBC-3A57-3848-8098-C3BC2F824A72}"/>
                    </a:ext>
                  </a:extLst>
                </p:cNvPr>
                <p:cNvSpPr txBox="1">
                  <a:spLocks noRot="1" noChangeAspect="1" noMove="1" noResize="1" noEditPoints="1" noAdjustHandles="1" noChangeArrowheads="1" noChangeShapeType="1" noTextEdit="1"/>
                </p:cNvSpPr>
                <p:nvPr/>
              </p:nvSpPr>
              <p:spPr>
                <a:xfrm>
                  <a:off x="8659225" y="3964365"/>
                  <a:ext cx="633999"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3" name="TextBox 212">
                  <a:extLst>
                    <a:ext uri="{FF2B5EF4-FFF2-40B4-BE49-F238E27FC236}">
                      <a16:creationId xmlns:a16="http://schemas.microsoft.com/office/drawing/2014/main" id="{A7BADD41-30B6-0D44-AA23-D85FD63D9CC6}"/>
                    </a:ext>
                  </a:extLst>
                </p:cNvPr>
                <p:cNvSpPr txBox="1"/>
                <p:nvPr/>
              </p:nvSpPr>
              <p:spPr>
                <a:xfrm>
                  <a:off x="9181321" y="197234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13" name="TextBox 212">
                  <a:extLst>
                    <a:ext uri="{FF2B5EF4-FFF2-40B4-BE49-F238E27FC236}">
                      <a16:creationId xmlns:a16="http://schemas.microsoft.com/office/drawing/2014/main" id="{A7BADD41-30B6-0D44-AA23-D85FD63D9CC6}"/>
                    </a:ext>
                  </a:extLst>
                </p:cNvPr>
                <p:cNvSpPr txBox="1">
                  <a:spLocks noRot="1" noChangeAspect="1" noMove="1" noResize="1" noEditPoints="1" noAdjustHandles="1" noChangeArrowheads="1" noChangeShapeType="1" noTextEdit="1"/>
                </p:cNvSpPr>
                <p:nvPr/>
              </p:nvSpPr>
              <p:spPr>
                <a:xfrm>
                  <a:off x="9181321" y="1972340"/>
                  <a:ext cx="633999" cy="369332"/>
                </a:xfrm>
                <a:prstGeom prst="rect">
                  <a:avLst/>
                </a:prstGeom>
                <a:blipFill>
                  <a:blip r:embed="rId22"/>
                  <a:stretch>
                    <a:fillRect/>
                  </a:stretch>
                </a:blipFill>
              </p:spPr>
              <p:txBody>
                <a:bodyPr/>
                <a:lstStyle/>
                <a:p>
                  <a:r>
                    <a:rPr lang="en-US">
                      <a:noFill/>
                    </a:rPr>
                    <a:t> </a:t>
                  </a:r>
                </a:p>
              </p:txBody>
            </p:sp>
          </mc:Fallback>
        </mc:AlternateContent>
        <p:cxnSp>
          <p:nvCxnSpPr>
            <p:cNvPr id="214" name="Straight Connector 213">
              <a:extLst>
                <a:ext uri="{FF2B5EF4-FFF2-40B4-BE49-F238E27FC236}">
                  <a16:creationId xmlns:a16="http://schemas.microsoft.com/office/drawing/2014/main" id="{44613279-611A-3F4A-8578-9485D9ABA359}"/>
                </a:ext>
              </a:extLst>
            </p:cNvPr>
            <p:cNvCxnSpPr>
              <a:cxnSpLocks/>
            </p:cNvCxnSpPr>
            <p:nvPr/>
          </p:nvCxnSpPr>
          <p:spPr>
            <a:xfrm flipV="1">
              <a:off x="8778985" y="1565831"/>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6" name="Group 13">
              <a:extLst>
                <a:ext uri="{FF2B5EF4-FFF2-40B4-BE49-F238E27FC236}">
                  <a16:creationId xmlns:a16="http://schemas.microsoft.com/office/drawing/2014/main" id="{96F3C292-D7C8-494E-AA1F-1B79C210E704}"/>
                </a:ext>
              </a:extLst>
            </p:cNvPr>
            <p:cNvGrpSpPr>
              <a:grpSpLocks noChangeAspect="1"/>
            </p:cNvGrpSpPr>
            <p:nvPr/>
          </p:nvGrpSpPr>
          <p:grpSpPr bwMode="auto">
            <a:xfrm>
              <a:off x="8748525" y="1508839"/>
              <a:ext cx="152400" cy="152400"/>
              <a:chOff x="1392" y="2064"/>
              <a:chExt cx="192" cy="192"/>
            </a:xfrm>
          </p:grpSpPr>
          <p:sp>
            <p:nvSpPr>
              <p:cNvPr id="217" name="Oval 14">
                <a:extLst>
                  <a:ext uri="{FF2B5EF4-FFF2-40B4-BE49-F238E27FC236}">
                    <a16:creationId xmlns:a16="http://schemas.microsoft.com/office/drawing/2014/main" id="{AAE78CF1-A1A5-BA4A-AC12-C6A9E6F732D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Rectangle 15">
                <a:extLst>
                  <a:ext uri="{FF2B5EF4-FFF2-40B4-BE49-F238E27FC236}">
                    <a16:creationId xmlns:a16="http://schemas.microsoft.com/office/drawing/2014/main" id="{36C1EF96-78CD-9646-BE7A-8B6129BBDDD9}"/>
                  </a:ext>
                </a:extLst>
              </p:cNvPr>
              <p:cNvSpPr>
                <a:spLocks noChangeAspect="1" noChangeArrowheads="1"/>
              </p:cNvSpPr>
              <p:nvPr/>
            </p:nvSpPr>
            <p:spPr bwMode="auto">
              <a:xfrm>
                <a:off x="1392"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19" name="Straight Connector 218">
              <a:extLst>
                <a:ext uri="{FF2B5EF4-FFF2-40B4-BE49-F238E27FC236}">
                  <a16:creationId xmlns:a16="http://schemas.microsoft.com/office/drawing/2014/main" id="{D851B3E7-83B5-A944-BB29-3970652B9197}"/>
                </a:ext>
              </a:extLst>
            </p:cNvPr>
            <p:cNvCxnSpPr>
              <a:cxnSpLocks/>
            </p:cNvCxnSpPr>
            <p:nvPr/>
          </p:nvCxnSpPr>
          <p:spPr>
            <a:xfrm flipV="1">
              <a:off x="8408481" y="1835462"/>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AAE3F8FB-8C2C-8748-A3FB-9F27755F089D}"/>
                    </a:ext>
                  </a:extLst>
                </p:cNvPr>
                <p:cNvSpPr txBox="1"/>
                <p:nvPr/>
              </p:nvSpPr>
              <p:spPr>
                <a:xfrm>
                  <a:off x="7563799" y="279188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22" name="TextBox 221">
                  <a:extLst>
                    <a:ext uri="{FF2B5EF4-FFF2-40B4-BE49-F238E27FC236}">
                      <a16:creationId xmlns:a16="http://schemas.microsoft.com/office/drawing/2014/main" id="{AAE3F8FB-8C2C-8748-A3FB-9F27755F089D}"/>
                    </a:ext>
                  </a:extLst>
                </p:cNvPr>
                <p:cNvSpPr txBox="1">
                  <a:spLocks noRot="1" noChangeAspect="1" noMove="1" noResize="1" noEditPoints="1" noAdjustHandles="1" noChangeArrowheads="1" noChangeShapeType="1" noTextEdit="1"/>
                </p:cNvSpPr>
                <p:nvPr/>
              </p:nvSpPr>
              <p:spPr>
                <a:xfrm>
                  <a:off x="7563799" y="2791885"/>
                  <a:ext cx="633999" cy="369332"/>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E9B251A5-FDD7-D448-AC7A-F6B64F6DC5D7}"/>
                    </a:ext>
                  </a:extLst>
                </p:cNvPr>
                <p:cNvSpPr txBox="1"/>
                <p:nvPr/>
              </p:nvSpPr>
              <p:spPr>
                <a:xfrm>
                  <a:off x="9872980" y="232403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23" name="TextBox 222">
                  <a:extLst>
                    <a:ext uri="{FF2B5EF4-FFF2-40B4-BE49-F238E27FC236}">
                      <a16:creationId xmlns:a16="http://schemas.microsoft.com/office/drawing/2014/main" id="{E9B251A5-FDD7-D448-AC7A-F6B64F6DC5D7}"/>
                    </a:ext>
                  </a:extLst>
                </p:cNvPr>
                <p:cNvSpPr txBox="1">
                  <a:spLocks noRot="1" noChangeAspect="1" noMove="1" noResize="1" noEditPoints="1" noAdjustHandles="1" noChangeArrowheads="1" noChangeShapeType="1" noTextEdit="1"/>
                </p:cNvSpPr>
                <p:nvPr/>
              </p:nvSpPr>
              <p:spPr>
                <a:xfrm>
                  <a:off x="9872980" y="2324032"/>
                  <a:ext cx="633999" cy="369332"/>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4" name="TextBox 223">
                  <a:extLst>
                    <a:ext uri="{FF2B5EF4-FFF2-40B4-BE49-F238E27FC236}">
                      <a16:creationId xmlns:a16="http://schemas.microsoft.com/office/drawing/2014/main" id="{B6EDF768-F989-AC48-BEFD-C8164CB96CD0}"/>
                    </a:ext>
                  </a:extLst>
                </p:cNvPr>
                <p:cNvSpPr txBox="1"/>
                <p:nvPr/>
              </p:nvSpPr>
              <p:spPr>
                <a:xfrm>
                  <a:off x="8935393" y="134994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24" name="TextBox 223">
                  <a:extLst>
                    <a:ext uri="{FF2B5EF4-FFF2-40B4-BE49-F238E27FC236}">
                      <a16:creationId xmlns:a16="http://schemas.microsoft.com/office/drawing/2014/main" id="{B6EDF768-F989-AC48-BEFD-C8164CB96CD0}"/>
                    </a:ext>
                  </a:extLst>
                </p:cNvPr>
                <p:cNvSpPr txBox="1">
                  <a:spLocks noRot="1" noChangeAspect="1" noMove="1" noResize="1" noEditPoints="1" noAdjustHandles="1" noChangeArrowheads="1" noChangeShapeType="1" noTextEdit="1"/>
                </p:cNvSpPr>
                <p:nvPr/>
              </p:nvSpPr>
              <p:spPr>
                <a:xfrm>
                  <a:off x="8935393" y="1349947"/>
                  <a:ext cx="633999" cy="369332"/>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5" name="TextBox 224">
                  <a:extLst>
                    <a:ext uri="{FF2B5EF4-FFF2-40B4-BE49-F238E27FC236}">
                      <a16:creationId xmlns:a16="http://schemas.microsoft.com/office/drawing/2014/main" id="{9E3006CB-5730-B949-94FA-B5C0B440903D}"/>
                    </a:ext>
                  </a:extLst>
                </p:cNvPr>
                <p:cNvSpPr txBox="1"/>
                <p:nvPr/>
              </p:nvSpPr>
              <p:spPr>
                <a:xfrm>
                  <a:off x="6837317" y="4783757"/>
                  <a:ext cx="3514990" cy="123730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r>
                    <a:rPr lang="en-US" i="1" dirty="0">
                      <a:latin typeface="Cambria Math" panose="02040503050406030204" pitchFamily="18" charset="0"/>
                    </a:rPr>
                    <a:t> </a:t>
                  </a:r>
                  <a:r>
                    <a:rPr lang="en-US" dirty="0"/>
                    <a:t>provides bias</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𝑔</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𝐺𝑆</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𝐷𝑆</m:t>
                              </m:r>
                            </m:sub>
                          </m:sSub>
                          <m:r>
                            <a:rPr lang="en-US" b="0" i="1" smtClean="0">
                              <a:latin typeface="Cambria Math" panose="02040503050406030204" pitchFamily="18" charset="0"/>
                              <a:ea typeface="Cambria Math" panose="02040503050406030204" pitchFamily="18" charset="0"/>
                            </a:rPr>
                            <m:t>)</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m:t>
                          </m:r>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𝐺𝑆</m:t>
                              </m:r>
                            </m:sub>
                          </m:sSub>
                          <m:r>
                            <a:rPr lang="en-US" i="1">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𝐴</m:t>
                                  </m:r>
                                </m:e>
                                <m:sub>
                                  <m:r>
                                    <a:rPr lang="en-US" b="0" i="1" smtClean="0">
                                      <a:latin typeface="Cambria Math" panose="02040503050406030204" pitchFamily="18" charset="0"/>
                                      <a:ea typeface="Cambria Math" panose="02040503050406030204" pitchFamily="18" charset="0"/>
                                    </a:rPr>
                                    <m:t>0</m:t>
                                  </m:r>
                                </m:sub>
                              </m:sSub>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𝐺𝐷</m:t>
                              </m:r>
                            </m:sub>
                          </m:sSub>
                          <m:r>
                            <a:rPr lang="en-US" b="0" i="1" smtClean="0">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𝑜𝑢𝑡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𝐺𝑆</m:t>
                              </m:r>
                            </m:sub>
                          </m:sSub>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𝐷𝑆</m:t>
                              </m:r>
                            </m:sub>
                          </m:sSub>
                          <m:r>
                            <a:rPr lang="en-US" i="1">
                              <a:latin typeface="Cambria Math" panose="02040503050406030204" pitchFamily="18" charset="0"/>
                              <a:ea typeface="Cambria Math" panose="02040503050406030204" pitchFamily="18" charset="0"/>
                            </a:rPr>
                            <m:t>)</m:t>
                          </m:r>
                        </m:den>
                      </m:f>
                    </m:oMath>
                  </a14:m>
                  <a:endParaRPr lang="en-US" dirty="0"/>
                </a:p>
              </p:txBody>
            </p:sp>
          </mc:Choice>
          <mc:Fallback xmlns="">
            <p:sp>
              <p:nvSpPr>
                <p:cNvPr id="225" name="TextBox 224">
                  <a:extLst>
                    <a:ext uri="{FF2B5EF4-FFF2-40B4-BE49-F238E27FC236}">
                      <a16:creationId xmlns:a16="http://schemas.microsoft.com/office/drawing/2014/main" id="{9E3006CB-5730-B949-94FA-B5C0B440903D}"/>
                    </a:ext>
                  </a:extLst>
                </p:cNvPr>
                <p:cNvSpPr txBox="1">
                  <a:spLocks noRot="1" noChangeAspect="1" noMove="1" noResize="1" noEditPoints="1" noAdjustHandles="1" noChangeArrowheads="1" noChangeShapeType="1" noTextEdit="1"/>
                </p:cNvSpPr>
                <p:nvPr/>
              </p:nvSpPr>
              <p:spPr>
                <a:xfrm>
                  <a:off x="6837317" y="4783757"/>
                  <a:ext cx="3514990" cy="1237300"/>
                </a:xfrm>
                <a:prstGeom prst="rect">
                  <a:avLst/>
                </a:prstGeom>
                <a:blipFill>
                  <a:blip r:embed="rId26"/>
                  <a:stretch>
                    <a:fillRect l="-1261" t="-2273" b="-101136"/>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46FE2E7-0816-574C-A7C0-86894C758606}"/>
                  </a:ext>
                </a:extLst>
              </p:cNvPr>
              <p:cNvSpPr txBox="1"/>
              <p:nvPr/>
            </p:nvSpPr>
            <p:spPr>
              <a:xfrm>
                <a:off x="167117" y="1291678"/>
                <a:ext cx="3833856" cy="199906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sSub>
                      <m:sSubPr>
                        <m:ctrlPr>
                          <a:rPr lang="el-GR"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𝐺𝑆</m:t>
                            </m:r>
                          </m:sub>
                        </m:sSub>
                      </m:den>
                    </m:f>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𝐺𝑆</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𝐷𝑆</m:t>
                            </m:r>
                          </m:sub>
                        </m:sSub>
                      </m:den>
                    </m:f>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𝐷𝑆</m:t>
                        </m:r>
                      </m:sub>
                    </m:sSub>
                  </m:oMath>
                </a14:m>
                <a:endParaRPr lang="en-US" dirty="0"/>
              </a:p>
              <a:p>
                <a:pPr marL="285750" indent="-285750">
                  <a:buFont typeface="Arial" panose="020B0604020202020204" pitchFamily="34" charset="0"/>
                  <a:buChar char="•"/>
                </a:pPr>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𝑑</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i="1">
                                <a:latin typeface="Cambria Math" panose="02040503050406030204" pitchFamily="18" charset="0"/>
                                <a:ea typeface="Cambria Math" panose="02040503050406030204" pitchFamily="18" charset="0"/>
                              </a:rPr>
                              <m:t>𝐺𝑆</m:t>
                            </m:r>
                          </m:sub>
                        </m:sSub>
                      </m:den>
                    </m:f>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𝑑</m:t>
                        </m:r>
                      </m:sub>
                    </m:sSub>
                  </m:oMath>
                </a14:m>
                <a:r>
                  <a:rPr lang="en-US" dirty="0"/>
                  <a:t>, </a:t>
                </a:r>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𝑑</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𝐷𝑆</m:t>
                            </m:r>
                          </m:sub>
                        </m:sSub>
                      </m:den>
                    </m:f>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sub>
                    </m:sSub>
                  </m:oMath>
                </a14:m>
                <a:endParaRPr lang="en-US" dirty="0"/>
              </a:p>
              <a:p>
                <a:pPr marL="285750" indent="-285750">
                  <a:buFont typeface="Arial" panose="020B0604020202020204" pitchFamily="34" charset="0"/>
                  <a:buChar char="•"/>
                </a:pPr>
                <a:endParaRPr lang="en-US" dirty="0"/>
              </a:p>
            </p:txBody>
          </p:sp>
        </mc:Choice>
        <mc:Fallback xmlns="">
          <p:sp>
            <p:nvSpPr>
              <p:cNvPr id="10" name="TextBox 9">
                <a:extLst>
                  <a:ext uri="{FF2B5EF4-FFF2-40B4-BE49-F238E27FC236}">
                    <a16:creationId xmlns:a16="http://schemas.microsoft.com/office/drawing/2014/main" id="{846FE2E7-0816-574C-A7C0-86894C758606}"/>
                  </a:ext>
                </a:extLst>
              </p:cNvPr>
              <p:cNvSpPr txBox="1">
                <a:spLocks noRot="1" noChangeAspect="1" noMove="1" noResize="1" noEditPoints="1" noAdjustHandles="1" noChangeArrowheads="1" noChangeShapeType="1" noTextEdit="1"/>
              </p:cNvSpPr>
              <p:nvPr/>
            </p:nvSpPr>
            <p:spPr>
              <a:xfrm>
                <a:off x="167117" y="1291678"/>
                <a:ext cx="3833856" cy="1999067"/>
              </a:xfrm>
              <a:prstGeom prst="rect">
                <a:avLst/>
              </a:prstGeom>
              <a:blipFill>
                <a:blip r:embed="rId27"/>
                <a:stretch>
                  <a:fillRect l="-660"/>
                </a:stretch>
              </a:blipFill>
            </p:spPr>
            <p:txBody>
              <a:bodyPr/>
              <a:lstStyle/>
              <a:p>
                <a:r>
                  <a:rPr lang="en-US">
                    <a:noFill/>
                  </a:rPr>
                  <a:t> </a:t>
                </a:r>
              </a:p>
            </p:txBody>
          </p:sp>
        </mc:Fallback>
      </mc:AlternateContent>
      <p:pic>
        <p:nvPicPr>
          <p:cNvPr id="1026" name="Picture 2" descr="N-Channel MOSFET Basics">
            <a:extLst>
              <a:ext uri="{FF2B5EF4-FFF2-40B4-BE49-F238E27FC236}">
                <a16:creationId xmlns:a16="http://schemas.microsoft.com/office/drawing/2014/main" id="{774399D3-66AF-A246-A11A-A58AC045088C}"/>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552320" y="1507181"/>
            <a:ext cx="3581630" cy="2170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6966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2636" y="204220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r>
                      <a:rPr lang="en-US" sz="2000" b="0" i="1" smtClean="0">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2636" y="2042209"/>
                <a:ext cx="9358952" cy="4084998"/>
              </a:xfrm>
              <a:prstGeom prst="rect">
                <a:avLst/>
              </a:prstGeom>
              <a:blipFill>
                <a:blip r:embed="rId3"/>
                <a:stretch>
                  <a:fillRect l="-94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90634707-4D29-A24B-9993-4EFA7D020944}"/>
                  </a:ext>
                </a:extLst>
              </p:cNvPr>
              <p:cNvSpPr txBox="1"/>
              <p:nvPr/>
            </p:nvSpPr>
            <p:spPr>
              <a:xfrm>
                <a:off x="921166" y="1721915"/>
                <a:ext cx="4679130" cy="3851834"/>
              </a:xfrm>
              <a:prstGeom prst="rect">
                <a:avLst/>
              </a:prstGeom>
              <a:noFill/>
            </p:spPr>
            <p:txBody>
              <a:bodyPr wrap="square" rtlCol="0">
                <a:noAutofit/>
              </a:bodyPr>
              <a:lstStyle/>
              <a:p>
                <a:pPr marL="285750" indent="-285750">
                  <a:buFont typeface="Arial" panose="020B0604020202020204" pitchFamily="34" charset="0"/>
                  <a:buChar char="•"/>
                </a:pPr>
                <a:r>
                  <a:rPr lang="en-US" dirty="0"/>
                  <a:t>For common source</a:t>
                </a:r>
              </a:p>
              <a:p>
                <a:pPr marL="742950" lvl="1" indent="-285750">
                  <a:buFont typeface="Arial" panose="020B0604020202020204" pitchFamily="34" charset="0"/>
                  <a:buChar char="•"/>
                </a:pPr>
                <a:r>
                  <a:rPr lang="en-US" dirty="0"/>
                  <a:t>Equivalent for FET: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m:t>
                            </m:r>
                          </m:sup>
                        </m:sSup>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m:t>
                                </m:r>
                              </m:sup>
                            </m:sSup>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4</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4</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4</m:t>
                                </m:r>
                              </m:sub>
                            </m:sSub>
                          </m:den>
                        </m:f>
                      </m:den>
                    </m:f>
                  </m:oMath>
                </a14:m>
                <a:r>
                  <a:rPr lang="en-US"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r>
                  <a:rPr lang="en-US" dirty="0"/>
                  <a:t>For common drain</a:t>
                </a:r>
              </a:p>
              <a:p>
                <a:pPr marL="742950" lvl="1"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num>
                      <m:den>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en>
                    </m:f>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3</m:t>
                                </m:r>
                              </m:sub>
                            </m:sSub>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𝑚</m:t>
                            </m:r>
                          </m:sub>
                        </m:sSub>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196</m:t>
                    </m:r>
                    <m:r>
                      <m:rPr>
                        <m:sty m:val="p"/>
                      </m:rPr>
                      <a:rPr lang="el-GR" b="0" i="1" smtClean="0">
                        <a:latin typeface="Cambria Math" panose="02040503050406030204" pitchFamily="18" charset="0"/>
                        <a:ea typeface="Cambria Math" panose="02040503050406030204" pitchFamily="18" charset="0"/>
                      </a:rPr>
                      <m:t>Ω</m:t>
                    </m:r>
                  </m:oMath>
                </a14:m>
                <a:endParaRPr lang="en-US" dirty="0"/>
              </a:p>
              <a:p>
                <a:pPr marL="742950" lvl="1" indent="-285750">
                  <a:buFont typeface="Arial" panose="020B0604020202020204" pitchFamily="34" charset="0"/>
                  <a:buChar char="•"/>
                </a:pPr>
                <a:endParaRPr lang="en-US" dirty="0"/>
              </a:p>
            </p:txBody>
          </p:sp>
        </mc:Choice>
        <mc:Fallback>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921166" y="1721915"/>
                <a:ext cx="4679130" cy="3851834"/>
              </a:xfrm>
              <a:prstGeom prst="rect">
                <a:avLst/>
              </a:prstGeom>
              <a:blipFill>
                <a:blip r:embed="rId3"/>
                <a:stretch>
                  <a:fillRect l="-811" t="-658"/>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CB1D9292-2917-9247-9B33-A42D3B67ADAE}"/>
              </a:ext>
            </a:extLst>
          </p:cNvPr>
          <p:cNvGrpSpPr/>
          <p:nvPr/>
        </p:nvGrpSpPr>
        <p:grpSpPr>
          <a:xfrm>
            <a:off x="9111651" y="586727"/>
            <a:ext cx="2561951" cy="2590527"/>
            <a:chOff x="8421173" y="771524"/>
            <a:chExt cx="2875687" cy="3419926"/>
          </a:xfrm>
        </p:grpSpPr>
        <p:sp>
          <p:nvSpPr>
            <p:cNvPr id="110" name="TextBox 109">
              <a:extLst>
                <a:ext uri="{FF2B5EF4-FFF2-40B4-BE49-F238E27FC236}">
                  <a16:creationId xmlns:a16="http://schemas.microsoft.com/office/drawing/2014/main" id="{ADCDF9CF-CDD3-8B4C-9524-D04F12D790A5}"/>
                </a:ext>
              </a:extLst>
            </p:cNvPr>
            <p:cNvSpPr txBox="1"/>
            <p:nvPr/>
          </p:nvSpPr>
          <p:spPr>
            <a:xfrm>
              <a:off x="8968611" y="771524"/>
              <a:ext cx="2074094" cy="369332"/>
            </a:xfrm>
            <a:prstGeom prst="rect">
              <a:avLst/>
            </a:prstGeom>
            <a:noFill/>
          </p:spPr>
          <p:txBody>
            <a:bodyPr wrap="none" rtlCol="0">
              <a:spAutoFit/>
            </a:bodyPr>
            <a:lstStyle/>
            <a:p>
              <a:r>
                <a:rPr lang="en-US" dirty="0"/>
                <a:t>FET common source</a:t>
              </a:r>
            </a:p>
          </p:txBody>
        </p:sp>
        <p:grpSp>
          <p:nvGrpSpPr>
            <p:cNvPr id="112" name="Group 210">
              <a:extLst>
                <a:ext uri="{FF2B5EF4-FFF2-40B4-BE49-F238E27FC236}">
                  <a16:creationId xmlns:a16="http://schemas.microsoft.com/office/drawing/2014/main" id="{9624D6DC-01E6-2D46-BD62-0B67618B5CAB}"/>
                </a:ext>
              </a:extLst>
            </p:cNvPr>
            <p:cNvGrpSpPr>
              <a:grpSpLocks/>
            </p:cNvGrpSpPr>
            <p:nvPr/>
          </p:nvGrpSpPr>
          <p:grpSpPr bwMode="auto">
            <a:xfrm rot="5400000">
              <a:off x="8790315" y="2232323"/>
              <a:ext cx="304800" cy="762000"/>
              <a:chOff x="3216" y="1728"/>
              <a:chExt cx="192" cy="480"/>
            </a:xfrm>
          </p:grpSpPr>
          <p:sp>
            <p:nvSpPr>
              <p:cNvPr id="172" name="Line 8">
                <a:extLst>
                  <a:ext uri="{FF2B5EF4-FFF2-40B4-BE49-F238E27FC236}">
                    <a16:creationId xmlns:a16="http://schemas.microsoft.com/office/drawing/2014/main" id="{2D659E92-B532-4845-A0EC-814030A62A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9">
                <a:extLst>
                  <a:ext uri="{FF2B5EF4-FFF2-40B4-BE49-F238E27FC236}">
                    <a16:creationId xmlns:a16="http://schemas.microsoft.com/office/drawing/2014/main" id="{F1383FE3-C056-6441-83EC-8A96599DA3B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
                <a:extLst>
                  <a:ext uri="{FF2B5EF4-FFF2-40B4-BE49-F238E27FC236}">
                    <a16:creationId xmlns:a16="http://schemas.microsoft.com/office/drawing/2014/main" id="{98D4B4AF-51D9-1549-BF54-7D3B7292289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1">
                <a:extLst>
                  <a:ext uri="{FF2B5EF4-FFF2-40B4-BE49-F238E27FC236}">
                    <a16:creationId xmlns:a16="http://schemas.microsoft.com/office/drawing/2014/main" id="{BCADF220-7DC3-AF42-84F7-FF8922A47C7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5" name="Group 124">
              <a:extLst>
                <a:ext uri="{FF2B5EF4-FFF2-40B4-BE49-F238E27FC236}">
                  <a16:creationId xmlns:a16="http://schemas.microsoft.com/office/drawing/2014/main" id="{A29A25FB-1C17-244D-A92F-6A3EED04E651}"/>
                </a:ext>
              </a:extLst>
            </p:cNvPr>
            <p:cNvGrpSpPr/>
            <p:nvPr/>
          </p:nvGrpSpPr>
          <p:grpSpPr>
            <a:xfrm>
              <a:off x="9274729" y="1998401"/>
              <a:ext cx="762000" cy="1219200"/>
              <a:chOff x="2362200" y="1905000"/>
              <a:chExt cx="762000" cy="1219200"/>
            </a:xfrm>
          </p:grpSpPr>
          <p:cxnSp>
            <p:nvCxnSpPr>
              <p:cNvPr id="141" name="Straight Connector 140">
                <a:extLst>
                  <a:ext uri="{FF2B5EF4-FFF2-40B4-BE49-F238E27FC236}">
                    <a16:creationId xmlns:a16="http://schemas.microsoft.com/office/drawing/2014/main" id="{1944838B-0E69-DB44-8234-CE2C50AD907C}"/>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42" name="Straight Connector 141">
                <a:extLst>
                  <a:ext uri="{FF2B5EF4-FFF2-40B4-BE49-F238E27FC236}">
                    <a16:creationId xmlns:a16="http://schemas.microsoft.com/office/drawing/2014/main" id="{A481A13C-5F48-ED43-B93E-F7295F9801AC}"/>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3" name="Straight Connector 142">
                <a:extLst>
                  <a:ext uri="{FF2B5EF4-FFF2-40B4-BE49-F238E27FC236}">
                    <a16:creationId xmlns:a16="http://schemas.microsoft.com/office/drawing/2014/main" id="{028387B7-42FD-8B49-97A8-B7F61C8692B7}"/>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B1153F1C-101B-954E-8531-70A1A2F18AF2}"/>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2EC5A8A3-8925-3641-8EAF-4AA60F693B0D}"/>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6" name="Straight Arrow Connector 145">
                <a:extLst>
                  <a:ext uri="{FF2B5EF4-FFF2-40B4-BE49-F238E27FC236}">
                    <a16:creationId xmlns:a16="http://schemas.microsoft.com/office/drawing/2014/main" id="{E35B5F36-2692-E141-84F4-CB196E59EC3E}"/>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47" name="TextBox 146">
                <a:extLst>
                  <a:ext uri="{FF2B5EF4-FFF2-40B4-BE49-F238E27FC236}">
                    <a16:creationId xmlns:a16="http://schemas.microsoft.com/office/drawing/2014/main" id="{F7095EEF-3406-7044-9604-B60D3D1BC9B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48" name="TextBox 147">
                <a:extLst>
                  <a:ext uri="{FF2B5EF4-FFF2-40B4-BE49-F238E27FC236}">
                    <a16:creationId xmlns:a16="http://schemas.microsoft.com/office/drawing/2014/main" id="{48D51121-8FF7-1749-B6FC-B08BE6327393}"/>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49" name="TextBox 148">
                <a:extLst>
                  <a:ext uri="{FF2B5EF4-FFF2-40B4-BE49-F238E27FC236}">
                    <a16:creationId xmlns:a16="http://schemas.microsoft.com/office/drawing/2014/main" id="{9087C43D-563F-3942-A5AE-4FC2126B018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32" name="Group 220">
              <a:extLst>
                <a:ext uri="{FF2B5EF4-FFF2-40B4-BE49-F238E27FC236}">
                  <a16:creationId xmlns:a16="http://schemas.microsoft.com/office/drawing/2014/main" id="{023CA4E6-30C5-074D-95BE-31FA3B0735D8}"/>
                </a:ext>
              </a:extLst>
            </p:cNvPr>
            <p:cNvGrpSpPr>
              <a:grpSpLocks/>
            </p:cNvGrpSpPr>
            <p:nvPr/>
          </p:nvGrpSpPr>
          <p:grpSpPr bwMode="auto">
            <a:xfrm>
              <a:off x="9242077" y="3315159"/>
              <a:ext cx="152400" cy="304800"/>
              <a:chOff x="3264" y="3072"/>
              <a:chExt cx="96" cy="192"/>
            </a:xfrm>
          </p:grpSpPr>
          <p:sp>
            <p:nvSpPr>
              <p:cNvPr id="139" name="Line 17">
                <a:extLst>
                  <a:ext uri="{FF2B5EF4-FFF2-40B4-BE49-F238E27FC236}">
                    <a16:creationId xmlns:a16="http://schemas.microsoft.com/office/drawing/2014/main" id="{13179D71-929C-E547-9D8B-1012E6E2AC5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40" name="Freeform 18">
                <a:extLst>
                  <a:ext uri="{FF2B5EF4-FFF2-40B4-BE49-F238E27FC236}">
                    <a16:creationId xmlns:a16="http://schemas.microsoft.com/office/drawing/2014/main" id="{6B7132E8-B722-3E42-8770-B7570C8F249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3" name="Group 13">
              <a:extLst>
                <a:ext uri="{FF2B5EF4-FFF2-40B4-BE49-F238E27FC236}">
                  <a16:creationId xmlns:a16="http://schemas.microsoft.com/office/drawing/2014/main" id="{D68D4A66-B873-5540-AB15-062453D5C836}"/>
                </a:ext>
              </a:extLst>
            </p:cNvPr>
            <p:cNvGrpSpPr>
              <a:grpSpLocks noChangeAspect="1"/>
            </p:cNvGrpSpPr>
            <p:nvPr/>
          </p:nvGrpSpPr>
          <p:grpSpPr bwMode="auto">
            <a:xfrm>
              <a:off x="9244890" y="2537125"/>
              <a:ext cx="152400" cy="152400"/>
              <a:chOff x="1344" y="2064"/>
              <a:chExt cx="192" cy="192"/>
            </a:xfrm>
          </p:grpSpPr>
          <p:sp>
            <p:nvSpPr>
              <p:cNvPr id="137" name="Oval 14">
                <a:extLst>
                  <a:ext uri="{FF2B5EF4-FFF2-40B4-BE49-F238E27FC236}">
                    <a16:creationId xmlns:a16="http://schemas.microsoft.com/office/drawing/2014/main" id="{7276C317-0849-DD45-90E9-F6688EE6D0A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5">
                <a:extLst>
                  <a:ext uri="{FF2B5EF4-FFF2-40B4-BE49-F238E27FC236}">
                    <a16:creationId xmlns:a16="http://schemas.microsoft.com/office/drawing/2014/main" id="{CD7680E3-E4F7-7842-A5B3-2B83B4A061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81" name="Group 210">
              <a:extLst>
                <a:ext uri="{FF2B5EF4-FFF2-40B4-BE49-F238E27FC236}">
                  <a16:creationId xmlns:a16="http://schemas.microsoft.com/office/drawing/2014/main" id="{88B5AD46-6ED2-5D4B-B475-9E39E2903AEB}"/>
                </a:ext>
              </a:extLst>
            </p:cNvPr>
            <p:cNvGrpSpPr>
              <a:grpSpLocks/>
            </p:cNvGrpSpPr>
            <p:nvPr/>
          </p:nvGrpSpPr>
          <p:grpSpPr bwMode="auto">
            <a:xfrm rot="5400000">
              <a:off x="10254451" y="1622920"/>
              <a:ext cx="304800" cy="762000"/>
              <a:chOff x="3216" y="1728"/>
              <a:chExt cx="192" cy="480"/>
            </a:xfrm>
          </p:grpSpPr>
          <p:sp>
            <p:nvSpPr>
              <p:cNvPr id="182" name="Line 8">
                <a:extLst>
                  <a:ext uri="{FF2B5EF4-FFF2-40B4-BE49-F238E27FC236}">
                    <a16:creationId xmlns:a16="http://schemas.microsoft.com/office/drawing/2014/main" id="{EBA8C408-2071-7B40-AC71-8C4A56D6131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9">
                <a:extLst>
                  <a:ext uri="{FF2B5EF4-FFF2-40B4-BE49-F238E27FC236}">
                    <a16:creationId xmlns:a16="http://schemas.microsoft.com/office/drawing/2014/main" id="{307ED697-3F9C-B645-A906-8B8B28FA3F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0">
                <a:extLst>
                  <a:ext uri="{FF2B5EF4-FFF2-40B4-BE49-F238E27FC236}">
                    <a16:creationId xmlns:a16="http://schemas.microsoft.com/office/drawing/2014/main" id="{633D11D4-B878-B94E-BEA9-3C60251849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1">
                <a:extLst>
                  <a:ext uri="{FF2B5EF4-FFF2-40B4-BE49-F238E27FC236}">
                    <a16:creationId xmlns:a16="http://schemas.microsoft.com/office/drawing/2014/main" id="{CEAE0ABB-DFE4-8C42-B3C9-1AD8E8552D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6" name="Freeform 12">
              <a:extLst>
                <a:ext uri="{FF2B5EF4-FFF2-40B4-BE49-F238E27FC236}">
                  <a16:creationId xmlns:a16="http://schemas.microsoft.com/office/drawing/2014/main" id="{36EFB147-E72C-9044-9485-92B9BC1E7881}"/>
                </a:ext>
              </a:extLst>
            </p:cNvPr>
            <p:cNvSpPr>
              <a:spLocks noChangeAspect="1"/>
            </p:cNvSpPr>
            <p:nvPr/>
          </p:nvSpPr>
          <p:spPr bwMode="auto">
            <a:xfrm>
              <a:off x="9960531" y="12572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7" name="Freeform 12">
              <a:extLst>
                <a:ext uri="{FF2B5EF4-FFF2-40B4-BE49-F238E27FC236}">
                  <a16:creationId xmlns:a16="http://schemas.microsoft.com/office/drawing/2014/main" id="{96BA80C7-7BE4-1E4B-AE48-848EBB0AC70E}"/>
                </a:ext>
              </a:extLst>
            </p:cNvPr>
            <p:cNvSpPr>
              <a:spLocks noChangeAspect="1"/>
            </p:cNvSpPr>
            <p:nvPr/>
          </p:nvSpPr>
          <p:spPr bwMode="auto">
            <a:xfrm>
              <a:off x="9242073" y="261796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8" name="Group 13">
              <a:extLst>
                <a:ext uri="{FF2B5EF4-FFF2-40B4-BE49-F238E27FC236}">
                  <a16:creationId xmlns:a16="http://schemas.microsoft.com/office/drawing/2014/main" id="{C16A4329-EC09-3C4A-97A9-4950A5C2B499}"/>
                </a:ext>
              </a:extLst>
            </p:cNvPr>
            <p:cNvGrpSpPr>
              <a:grpSpLocks noChangeAspect="1"/>
            </p:cNvGrpSpPr>
            <p:nvPr/>
          </p:nvGrpSpPr>
          <p:grpSpPr bwMode="auto">
            <a:xfrm>
              <a:off x="8526433" y="2538866"/>
              <a:ext cx="152400" cy="152400"/>
              <a:chOff x="1344" y="2064"/>
              <a:chExt cx="192" cy="192"/>
            </a:xfrm>
          </p:grpSpPr>
          <p:sp>
            <p:nvSpPr>
              <p:cNvPr id="189" name="Oval 14">
                <a:extLst>
                  <a:ext uri="{FF2B5EF4-FFF2-40B4-BE49-F238E27FC236}">
                    <a16:creationId xmlns:a16="http://schemas.microsoft.com/office/drawing/2014/main" id="{534A31AA-1F2D-8241-8F72-4C99B8BDD99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0" name="Rectangle 15">
                <a:extLst>
                  <a:ext uri="{FF2B5EF4-FFF2-40B4-BE49-F238E27FC236}">
                    <a16:creationId xmlns:a16="http://schemas.microsoft.com/office/drawing/2014/main" id="{FE490AD4-F888-C44E-BC4A-1C01884EB8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1" name="Group 13">
              <a:extLst>
                <a:ext uri="{FF2B5EF4-FFF2-40B4-BE49-F238E27FC236}">
                  <a16:creationId xmlns:a16="http://schemas.microsoft.com/office/drawing/2014/main" id="{85DC7528-84E0-CC46-81B5-90DDFB41036D}"/>
                </a:ext>
              </a:extLst>
            </p:cNvPr>
            <p:cNvGrpSpPr>
              <a:grpSpLocks noChangeAspect="1"/>
            </p:cNvGrpSpPr>
            <p:nvPr/>
          </p:nvGrpSpPr>
          <p:grpSpPr bwMode="auto">
            <a:xfrm>
              <a:off x="10725345" y="1929266"/>
              <a:ext cx="152400" cy="152400"/>
              <a:chOff x="1344" y="2064"/>
              <a:chExt cx="192" cy="192"/>
            </a:xfrm>
          </p:grpSpPr>
          <p:sp>
            <p:nvSpPr>
              <p:cNvPr id="192" name="Oval 14">
                <a:extLst>
                  <a:ext uri="{FF2B5EF4-FFF2-40B4-BE49-F238E27FC236}">
                    <a16:creationId xmlns:a16="http://schemas.microsoft.com/office/drawing/2014/main" id="{215A87B0-5269-2F4D-8ECD-E0A66197F90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3" name="Rectangle 15">
                <a:extLst>
                  <a:ext uri="{FF2B5EF4-FFF2-40B4-BE49-F238E27FC236}">
                    <a16:creationId xmlns:a16="http://schemas.microsoft.com/office/drawing/2014/main" id="{A17DB03F-6C78-B847-B647-EA93544CE0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4" name="Freeform 12">
              <a:extLst>
                <a:ext uri="{FF2B5EF4-FFF2-40B4-BE49-F238E27FC236}">
                  <a16:creationId xmlns:a16="http://schemas.microsoft.com/office/drawing/2014/main" id="{3EED4A28-2E90-E547-9B6D-08A593296BEF}"/>
                </a:ext>
              </a:extLst>
            </p:cNvPr>
            <p:cNvSpPr>
              <a:spLocks noChangeAspect="1"/>
            </p:cNvSpPr>
            <p:nvPr/>
          </p:nvSpPr>
          <p:spPr bwMode="auto">
            <a:xfrm>
              <a:off x="9960527" y="315136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7" name="Group 220">
              <a:extLst>
                <a:ext uri="{FF2B5EF4-FFF2-40B4-BE49-F238E27FC236}">
                  <a16:creationId xmlns:a16="http://schemas.microsoft.com/office/drawing/2014/main" id="{A06DE9D0-4A4E-A446-A576-4E3D47A1BC35}"/>
                </a:ext>
              </a:extLst>
            </p:cNvPr>
            <p:cNvGrpSpPr>
              <a:grpSpLocks/>
            </p:cNvGrpSpPr>
            <p:nvPr/>
          </p:nvGrpSpPr>
          <p:grpSpPr bwMode="auto">
            <a:xfrm>
              <a:off x="9970454" y="3886650"/>
              <a:ext cx="152400" cy="304800"/>
              <a:chOff x="3264" y="3072"/>
              <a:chExt cx="96" cy="192"/>
            </a:xfrm>
          </p:grpSpPr>
          <p:sp>
            <p:nvSpPr>
              <p:cNvPr id="198" name="Line 17">
                <a:extLst>
                  <a:ext uri="{FF2B5EF4-FFF2-40B4-BE49-F238E27FC236}">
                    <a16:creationId xmlns:a16="http://schemas.microsoft.com/office/drawing/2014/main" id="{A4E2EDEA-DCDB-C74B-912E-461AB7D74C34}"/>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99" name="Freeform 18">
                <a:extLst>
                  <a:ext uri="{FF2B5EF4-FFF2-40B4-BE49-F238E27FC236}">
                    <a16:creationId xmlns:a16="http://schemas.microsoft.com/office/drawing/2014/main" id="{1EB29259-B685-EF48-8205-8053293DEF1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A2EF58F1-2E64-0B4C-BB39-C57CFD5BB278}"/>
                    </a:ext>
                  </a:extLst>
                </p:cNvPr>
                <p:cNvSpPr txBox="1"/>
                <p:nvPr/>
              </p:nvSpPr>
              <p:spPr>
                <a:xfrm>
                  <a:off x="10073390" y="204033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4</m:t>
                            </m:r>
                          </m:sub>
                        </m:sSub>
                      </m:oMath>
                    </m:oMathPara>
                  </a14:m>
                  <a:endParaRPr lang="en-US" dirty="0"/>
                </a:p>
              </p:txBody>
            </p:sp>
          </mc:Choice>
          <mc:Fallback xmlns="">
            <p:sp>
              <p:nvSpPr>
                <p:cNvPr id="208" name="TextBox 207">
                  <a:extLst>
                    <a:ext uri="{FF2B5EF4-FFF2-40B4-BE49-F238E27FC236}">
                      <a16:creationId xmlns:a16="http://schemas.microsoft.com/office/drawing/2014/main" id="{A2EF58F1-2E64-0B4C-BB39-C57CFD5BB278}"/>
                    </a:ext>
                  </a:extLst>
                </p:cNvPr>
                <p:cNvSpPr txBox="1">
                  <a:spLocks noRot="1" noChangeAspect="1" noMove="1" noResize="1" noEditPoints="1" noAdjustHandles="1" noChangeArrowheads="1" noChangeShapeType="1" noTextEdit="1"/>
                </p:cNvSpPr>
                <p:nvPr/>
              </p:nvSpPr>
              <p:spPr>
                <a:xfrm>
                  <a:off x="10073390" y="2040331"/>
                  <a:ext cx="633999" cy="369332"/>
                </a:xfrm>
                <a:prstGeom prst="rect">
                  <a:avLst/>
                </a:prstGeom>
                <a:blipFill>
                  <a:blip r:embed="rId4"/>
                  <a:stretch>
                    <a:fillRect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55A09CD7-6C20-FE4D-9E2F-C3B7E7D59477}"/>
                    </a:ext>
                  </a:extLst>
                </p:cNvPr>
                <p:cNvSpPr txBox="1"/>
                <p:nvPr/>
              </p:nvSpPr>
              <p:spPr>
                <a:xfrm>
                  <a:off x="8642147" y="268687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209" name="TextBox 208">
                  <a:extLst>
                    <a:ext uri="{FF2B5EF4-FFF2-40B4-BE49-F238E27FC236}">
                      <a16:creationId xmlns:a16="http://schemas.microsoft.com/office/drawing/2014/main" id="{55A09CD7-6C20-FE4D-9E2F-C3B7E7D59477}"/>
                    </a:ext>
                  </a:extLst>
                </p:cNvPr>
                <p:cNvSpPr txBox="1">
                  <a:spLocks noRot="1" noChangeAspect="1" noMove="1" noResize="1" noEditPoints="1" noAdjustHandles="1" noChangeArrowheads="1" noChangeShapeType="1" noTextEdit="1"/>
                </p:cNvSpPr>
                <p:nvPr/>
              </p:nvSpPr>
              <p:spPr>
                <a:xfrm>
                  <a:off x="8642147" y="2686877"/>
                  <a:ext cx="633999" cy="369332"/>
                </a:xfrm>
                <a:prstGeom prst="rect">
                  <a:avLst/>
                </a:prstGeom>
                <a:blipFill>
                  <a:blip r:embed="rId5"/>
                  <a:stretch>
                    <a:fillRect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2E85FFA6-6D46-A149-8867-7B29FCB7C366}"/>
                    </a:ext>
                  </a:extLst>
                </p:cNvPr>
                <p:cNvSpPr txBox="1"/>
                <p:nvPr/>
              </p:nvSpPr>
              <p:spPr>
                <a:xfrm>
                  <a:off x="9359181" y="297256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10" name="TextBox 209">
                  <a:extLst>
                    <a:ext uri="{FF2B5EF4-FFF2-40B4-BE49-F238E27FC236}">
                      <a16:creationId xmlns:a16="http://schemas.microsoft.com/office/drawing/2014/main" id="{2E85FFA6-6D46-A149-8867-7B29FCB7C366}"/>
                    </a:ext>
                  </a:extLst>
                </p:cNvPr>
                <p:cNvSpPr txBox="1">
                  <a:spLocks noRot="1" noChangeAspect="1" noMove="1" noResize="1" noEditPoints="1" noAdjustHandles="1" noChangeArrowheads="1" noChangeShapeType="1" noTextEdit="1"/>
                </p:cNvSpPr>
                <p:nvPr/>
              </p:nvSpPr>
              <p:spPr>
                <a:xfrm>
                  <a:off x="9359181" y="2972568"/>
                  <a:ext cx="633999" cy="369332"/>
                </a:xfrm>
                <a:prstGeom prst="rect">
                  <a:avLst/>
                </a:prstGeom>
                <a:blipFill>
                  <a:blip r:embed="rId6"/>
                  <a:stretch>
                    <a:fillRect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0C263FBC-3A57-3848-8098-C3BC2F824A72}"/>
                    </a:ext>
                  </a:extLst>
                </p:cNvPr>
                <p:cNvSpPr txBox="1"/>
                <p:nvPr/>
              </p:nvSpPr>
              <p:spPr>
                <a:xfrm>
                  <a:off x="9565475" y="339747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dirty="0"/>
                </a:p>
              </p:txBody>
            </p:sp>
          </mc:Choice>
          <mc:Fallback xmlns="">
            <p:sp>
              <p:nvSpPr>
                <p:cNvPr id="212" name="TextBox 211">
                  <a:extLst>
                    <a:ext uri="{FF2B5EF4-FFF2-40B4-BE49-F238E27FC236}">
                      <a16:creationId xmlns:a16="http://schemas.microsoft.com/office/drawing/2014/main" id="{0C263FBC-3A57-3848-8098-C3BC2F824A72}"/>
                    </a:ext>
                  </a:extLst>
                </p:cNvPr>
                <p:cNvSpPr txBox="1">
                  <a:spLocks noRot="1" noChangeAspect="1" noMove="1" noResize="1" noEditPoints="1" noAdjustHandles="1" noChangeArrowheads="1" noChangeShapeType="1" noTextEdit="1"/>
                </p:cNvSpPr>
                <p:nvPr/>
              </p:nvSpPr>
              <p:spPr>
                <a:xfrm>
                  <a:off x="9565475" y="3397477"/>
                  <a:ext cx="633999" cy="369332"/>
                </a:xfrm>
                <a:prstGeom prst="rect">
                  <a:avLst/>
                </a:prstGeom>
                <a:blipFill>
                  <a:blip r:embed="rId7"/>
                  <a:stretch>
                    <a:fillRect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3" name="TextBox 212">
                  <a:extLst>
                    <a:ext uri="{FF2B5EF4-FFF2-40B4-BE49-F238E27FC236}">
                      <a16:creationId xmlns:a16="http://schemas.microsoft.com/office/drawing/2014/main" id="{A7BADD41-30B6-0D44-AA23-D85FD63D9CC6}"/>
                    </a:ext>
                  </a:extLst>
                </p:cNvPr>
                <p:cNvSpPr txBox="1"/>
                <p:nvPr/>
              </p:nvSpPr>
              <p:spPr>
                <a:xfrm>
                  <a:off x="10087571" y="140545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13" name="TextBox 212">
                  <a:extLst>
                    <a:ext uri="{FF2B5EF4-FFF2-40B4-BE49-F238E27FC236}">
                      <a16:creationId xmlns:a16="http://schemas.microsoft.com/office/drawing/2014/main" id="{A7BADD41-30B6-0D44-AA23-D85FD63D9CC6}"/>
                    </a:ext>
                  </a:extLst>
                </p:cNvPr>
                <p:cNvSpPr txBox="1">
                  <a:spLocks noRot="1" noChangeAspect="1" noMove="1" noResize="1" noEditPoints="1" noAdjustHandles="1" noChangeArrowheads="1" noChangeShapeType="1" noTextEdit="1"/>
                </p:cNvSpPr>
                <p:nvPr/>
              </p:nvSpPr>
              <p:spPr>
                <a:xfrm>
                  <a:off x="10087571" y="1405452"/>
                  <a:ext cx="633999" cy="369332"/>
                </a:xfrm>
                <a:prstGeom prst="rect">
                  <a:avLst/>
                </a:prstGeom>
                <a:blipFill>
                  <a:blip r:embed="rId8"/>
                  <a:stretch>
                    <a:fillRect b="-26087"/>
                  </a:stretch>
                </a:blipFill>
              </p:spPr>
              <p:txBody>
                <a:bodyPr/>
                <a:lstStyle/>
                <a:p>
                  <a:r>
                    <a:rPr lang="en-US">
                      <a:noFill/>
                    </a:rPr>
                    <a:t> </a:t>
                  </a:r>
                </a:p>
              </p:txBody>
            </p:sp>
          </mc:Fallback>
        </mc:AlternateContent>
        <p:grpSp>
          <p:nvGrpSpPr>
            <p:cNvPr id="216" name="Group 13">
              <a:extLst>
                <a:ext uri="{FF2B5EF4-FFF2-40B4-BE49-F238E27FC236}">
                  <a16:creationId xmlns:a16="http://schemas.microsoft.com/office/drawing/2014/main" id="{96F3C292-D7C8-494E-AA1F-1B79C210E704}"/>
                </a:ext>
              </a:extLst>
            </p:cNvPr>
            <p:cNvGrpSpPr>
              <a:grpSpLocks noChangeAspect="1"/>
            </p:cNvGrpSpPr>
            <p:nvPr/>
          </p:nvGrpSpPr>
          <p:grpSpPr bwMode="auto">
            <a:xfrm>
              <a:off x="9960527" y="1180428"/>
              <a:ext cx="152400" cy="152400"/>
              <a:chOff x="1344" y="2064"/>
              <a:chExt cx="192" cy="192"/>
            </a:xfrm>
          </p:grpSpPr>
          <p:sp>
            <p:nvSpPr>
              <p:cNvPr id="217" name="Oval 14">
                <a:extLst>
                  <a:ext uri="{FF2B5EF4-FFF2-40B4-BE49-F238E27FC236}">
                    <a16:creationId xmlns:a16="http://schemas.microsoft.com/office/drawing/2014/main" id="{AAE78CF1-A1A5-BA4A-AC12-C6A9E6F732D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Rectangle 15">
                <a:extLst>
                  <a:ext uri="{FF2B5EF4-FFF2-40B4-BE49-F238E27FC236}">
                    <a16:creationId xmlns:a16="http://schemas.microsoft.com/office/drawing/2014/main" id="{36C1EF96-78CD-9646-BE7A-8B6129BBDD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AAE3F8FB-8C2C-8748-A3FB-9F27755F089D}"/>
                    </a:ext>
                  </a:extLst>
                </p:cNvPr>
                <p:cNvSpPr txBox="1"/>
                <p:nvPr/>
              </p:nvSpPr>
              <p:spPr>
                <a:xfrm>
                  <a:off x="8421173" y="214106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22" name="TextBox 221">
                  <a:extLst>
                    <a:ext uri="{FF2B5EF4-FFF2-40B4-BE49-F238E27FC236}">
                      <a16:creationId xmlns:a16="http://schemas.microsoft.com/office/drawing/2014/main" id="{AAE3F8FB-8C2C-8748-A3FB-9F27755F089D}"/>
                    </a:ext>
                  </a:extLst>
                </p:cNvPr>
                <p:cNvSpPr txBox="1">
                  <a:spLocks noRot="1" noChangeAspect="1" noMove="1" noResize="1" noEditPoints="1" noAdjustHandles="1" noChangeArrowheads="1" noChangeShapeType="1" noTextEdit="1"/>
                </p:cNvSpPr>
                <p:nvPr/>
              </p:nvSpPr>
              <p:spPr>
                <a:xfrm>
                  <a:off x="8421173" y="2141068"/>
                  <a:ext cx="633999" cy="369332"/>
                </a:xfrm>
                <a:prstGeom prst="rect">
                  <a:avLst/>
                </a:prstGeom>
                <a:blipFill>
                  <a:blip r:embed="rId9"/>
                  <a:stretch>
                    <a:fillRect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E9B251A5-FDD7-D448-AC7A-F6B64F6DC5D7}"/>
                    </a:ext>
                  </a:extLst>
                </p:cNvPr>
                <p:cNvSpPr txBox="1"/>
                <p:nvPr/>
              </p:nvSpPr>
              <p:spPr>
                <a:xfrm>
                  <a:off x="10658307" y="1536861"/>
                  <a:ext cx="415432" cy="48758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23" name="TextBox 222">
                  <a:extLst>
                    <a:ext uri="{FF2B5EF4-FFF2-40B4-BE49-F238E27FC236}">
                      <a16:creationId xmlns:a16="http://schemas.microsoft.com/office/drawing/2014/main" id="{E9B251A5-FDD7-D448-AC7A-F6B64F6DC5D7}"/>
                    </a:ext>
                  </a:extLst>
                </p:cNvPr>
                <p:cNvSpPr txBox="1">
                  <a:spLocks noRot="1" noChangeAspect="1" noMove="1" noResize="1" noEditPoints="1" noAdjustHandles="1" noChangeArrowheads="1" noChangeShapeType="1" noTextEdit="1"/>
                </p:cNvSpPr>
                <p:nvPr/>
              </p:nvSpPr>
              <p:spPr>
                <a:xfrm>
                  <a:off x="10658307" y="1536861"/>
                  <a:ext cx="415432" cy="48758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4" name="TextBox 223">
                  <a:extLst>
                    <a:ext uri="{FF2B5EF4-FFF2-40B4-BE49-F238E27FC236}">
                      <a16:creationId xmlns:a16="http://schemas.microsoft.com/office/drawing/2014/main" id="{B6EDF768-F989-AC48-BEFD-C8164CB96CD0}"/>
                    </a:ext>
                  </a:extLst>
                </p:cNvPr>
                <p:cNvSpPr txBox="1"/>
                <p:nvPr/>
              </p:nvSpPr>
              <p:spPr>
                <a:xfrm>
                  <a:off x="10037181" y="107464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24" name="TextBox 223">
                  <a:extLst>
                    <a:ext uri="{FF2B5EF4-FFF2-40B4-BE49-F238E27FC236}">
                      <a16:creationId xmlns:a16="http://schemas.microsoft.com/office/drawing/2014/main" id="{B6EDF768-F989-AC48-BEFD-C8164CB96CD0}"/>
                    </a:ext>
                  </a:extLst>
                </p:cNvPr>
                <p:cNvSpPr txBox="1">
                  <a:spLocks noRot="1" noChangeAspect="1" noMove="1" noResize="1" noEditPoints="1" noAdjustHandles="1" noChangeArrowheads="1" noChangeShapeType="1" noTextEdit="1"/>
                </p:cNvSpPr>
                <p:nvPr/>
              </p:nvSpPr>
              <p:spPr>
                <a:xfrm>
                  <a:off x="10037181" y="1074640"/>
                  <a:ext cx="633999" cy="369332"/>
                </a:xfrm>
                <a:prstGeom prst="rect">
                  <a:avLst/>
                </a:prstGeom>
                <a:blipFill>
                  <a:blip r:embed="rId11"/>
                  <a:stretch>
                    <a:fillRect b="-21739"/>
                  </a:stretch>
                </a:blipFill>
              </p:spPr>
              <p:txBody>
                <a:bodyPr/>
                <a:lstStyle/>
                <a:p>
                  <a:r>
                    <a:rPr lang="en-US">
                      <a:noFill/>
                    </a:rPr>
                    <a:t> </a:t>
                  </a:r>
                </a:p>
              </p:txBody>
            </p:sp>
          </mc:Fallback>
        </mc:AlternateContent>
        <p:sp>
          <p:nvSpPr>
            <p:cNvPr id="150" name="Freeform 12">
              <a:extLst>
                <a:ext uri="{FF2B5EF4-FFF2-40B4-BE49-F238E27FC236}">
                  <a16:creationId xmlns:a16="http://schemas.microsoft.com/office/drawing/2014/main" id="{761EDCA3-03D1-2742-A8CB-02B3E5F073B5}"/>
                </a:ext>
              </a:extLst>
            </p:cNvPr>
            <p:cNvSpPr>
              <a:spLocks noChangeAspect="1"/>
            </p:cNvSpPr>
            <p:nvPr/>
          </p:nvSpPr>
          <p:spPr bwMode="auto">
            <a:xfrm>
              <a:off x="10536285" y="19889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1" name="Group 220">
              <a:extLst>
                <a:ext uri="{FF2B5EF4-FFF2-40B4-BE49-F238E27FC236}">
                  <a16:creationId xmlns:a16="http://schemas.microsoft.com/office/drawing/2014/main" id="{7EE026A0-6B28-454E-A63B-27600D4BE4EC}"/>
                </a:ext>
              </a:extLst>
            </p:cNvPr>
            <p:cNvGrpSpPr>
              <a:grpSpLocks/>
            </p:cNvGrpSpPr>
            <p:nvPr/>
          </p:nvGrpSpPr>
          <p:grpSpPr bwMode="auto">
            <a:xfrm>
              <a:off x="10546212" y="2724199"/>
              <a:ext cx="152400" cy="304800"/>
              <a:chOff x="3264" y="3072"/>
              <a:chExt cx="96" cy="192"/>
            </a:xfrm>
          </p:grpSpPr>
          <p:sp>
            <p:nvSpPr>
              <p:cNvPr id="152" name="Line 17">
                <a:extLst>
                  <a:ext uri="{FF2B5EF4-FFF2-40B4-BE49-F238E27FC236}">
                    <a16:creationId xmlns:a16="http://schemas.microsoft.com/office/drawing/2014/main" id="{535676C9-EC42-3D4A-A0D1-5C504FAF4586}"/>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3" name="Freeform 18">
                <a:extLst>
                  <a:ext uri="{FF2B5EF4-FFF2-40B4-BE49-F238E27FC236}">
                    <a16:creationId xmlns:a16="http://schemas.microsoft.com/office/drawing/2014/main" id="{BD2E5CB7-8644-4A45-AA8E-D56443561B7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00AAA7B9-BA30-504B-94CB-7CEE10DE2252}"/>
                    </a:ext>
                  </a:extLst>
                </p:cNvPr>
                <p:cNvSpPr txBox="1"/>
                <p:nvPr/>
              </p:nvSpPr>
              <p:spPr>
                <a:xfrm>
                  <a:off x="10662861" y="217512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4</m:t>
                            </m:r>
                          </m:sub>
                        </m:sSub>
                      </m:oMath>
                    </m:oMathPara>
                  </a14:m>
                  <a:endParaRPr lang="en-US" dirty="0"/>
                </a:p>
              </p:txBody>
            </p:sp>
          </mc:Choice>
          <mc:Fallback xmlns="">
            <p:sp>
              <p:nvSpPr>
                <p:cNvPr id="154" name="TextBox 153">
                  <a:extLst>
                    <a:ext uri="{FF2B5EF4-FFF2-40B4-BE49-F238E27FC236}">
                      <a16:creationId xmlns:a16="http://schemas.microsoft.com/office/drawing/2014/main" id="{00AAA7B9-BA30-504B-94CB-7CEE10DE2252}"/>
                    </a:ext>
                  </a:extLst>
                </p:cNvPr>
                <p:cNvSpPr txBox="1">
                  <a:spLocks noRot="1" noChangeAspect="1" noMove="1" noResize="1" noEditPoints="1" noAdjustHandles="1" noChangeArrowheads="1" noChangeShapeType="1" noTextEdit="1"/>
                </p:cNvSpPr>
                <p:nvPr/>
              </p:nvSpPr>
              <p:spPr>
                <a:xfrm>
                  <a:off x="10662861" y="2175123"/>
                  <a:ext cx="633999" cy="369332"/>
                </a:xfrm>
                <a:prstGeom prst="rect">
                  <a:avLst/>
                </a:prstGeom>
                <a:blipFill>
                  <a:blip r:embed="rId12"/>
                  <a:stretch>
                    <a:fillRect b="-30435"/>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1BBEF724-F722-5947-87E9-83CFD03641A7}"/>
              </a:ext>
            </a:extLst>
          </p:cNvPr>
          <p:cNvGrpSpPr/>
          <p:nvPr/>
        </p:nvGrpSpPr>
        <p:grpSpPr>
          <a:xfrm>
            <a:off x="9306390" y="3677541"/>
            <a:ext cx="2432447" cy="2785998"/>
            <a:chOff x="5712261" y="923924"/>
            <a:chExt cx="2751134" cy="3419926"/>
          </a:xfrm>
        </p:grpSpPr>
        <p:sp>
          <p:nvSpPr>
            <p:cNvPr id="155" name="TextBox 154">
              <a:extLst>
                <a:ext uri="{FF2B5EF4-FFF2-40B4-BE49-F238E27FC236}">
                  <a16:creationId xmlns:a16="http://schemas.microsoft.com/office/drawing/2014/main" id="{28A691DA-9863-8E49-ADAB-B44F6E13B835}"/>
                </a:ext>
              </a:extLst>
            </p:cNvPr>
            <p:cNvSpPr txBox="1"/>
            <p:nvPr/>
          </p:nvSpPr>
          <p:spPr>
            <a:xfrm>
              <a:off x="6231507" y="923924"/>
              <a:ext cx="1933286" cy="369332"/>
            </a:xfrm>
            <a:prstGeom prst="rect">
              <a:avLst/>
            </a:prstGeom>
            <a:noFill/>
          </p:spPr>
          <p:txBody>
            <a:bodyPr wrap="none" rtlCol="0">
              <a:spAutoFit/>
            </a:bodyPr>
            <a:lstStyle/>
            <a:p>
              <a:r>
                <a:rPr lang="en-US" dirty="0"/>
                <a:t>FET common drain</a:t>
              </a:r>
            </a:p>
          </p:txBody>
        </p:sp>
        <p:grpSp>
          <p:nvGrpSpPr>
            <p:cNvPr id="156" name="Group 210">
              <a:extLst>
                <a:ext uri="{FF2B5EF4-FFF2-40B4-BE49-F238E27FC236}">
                  <a16:creationId xmlns:a16="http://schemas.microsoft.com/office/drawing/2014/main" id="{A3E59127-1950-5444-9D3B-9895747A8F24}"/>
                </a:ext>
              </a:extLst>
            </p:cNvPr>
            <p:cNvGrpSpPr>
              <a:grpSpLocks/>
            </p:cNvGrpSpPr>
            <p:nvPr/>
          </p:nvGrpSpPr>
          <p:grpSpPr bwMode="auto">
            <a:xfrm rot="5400000">
              <a:off x="6053211" y="2384723"/>
              <a:ext cx="304800" cy="762000"/>
              <a:chOff x="3216" y="1728"/>
              <a:chExt cx="192" cy="480"/>
            </a:xfrm>
          </p:grpSpPr>
          <p:sp>
            <p:nvSpPr>
              <p:cNvPr id="157" name="Line 8">
                <a:extLst>
                  <a:ext uri="{FF2B5EF4-FFF2-40B4-BE49-F238E27FC236}">
                    <a16:creationId xmlns:a16="http://schemas.microsoft.com/office/drawing/2014/main" id="{16F71D07-5643-084C-9864-9E164AF46E5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9">
                <a:extLst>
                  <a:ext uri="{FF2B5EF4-FFF2-40B4-BE49-F238E27FC236}">
                    <a16:creationId xmlns:a16="http://schemas.microsoft.com/office/drawing/2014/main" id="{59DA2155-FE53-DA47-A887-E37A182DB4A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
                <a:extLst>
                  <a:ext uri="{FF2B5EF4-FFF2-40B4-BE49-F238E27FC236}">
                    <a16:creationId xmlns:a16="http://schemas.microsoft.com/office/drawing/2014/main" id="{ED6FCC33-DDE5-844F-8579-B02CE84F34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1">
                <a:extLst>
                  <a:ext uri="{FF2B5EF4-FFF2-40B4-BE49-F238E27FC236}">
                    <a16:creationId xmlns:a16="http://schemas.microsoft.com/office/drawing/2014/main" id="{6A3E4709-EF8A-7E4B-807D-AAF651D759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1" name="Group 160">
              <a:extLst>
                <a:ext uri="{FF2B5EF4-FFF2-40B4-BE49-F238E27FC236}">
                  <a16:creationId xmlns:a16="http://schemas.microsoft.com/office/drawing/2014/main" id="{8D1E7E17-6967-2547-9E81-30ED622A52DA}"/>
                </a:ext>
              </a:extLst>
            </p:cNvPr>
            <p:cNvGrpSpPr/>
            <p:nvPr/>
          </p:nvGrpSpPr>
          <p:grpSpPr>
            <a:xfrm>
              <a:off x="6537625" y="2150801"/>
              <a:ext cx="762000" cy="1219200"/>
              <a:chOff x="2362200" y="1905000"/>
              <a:chExt cx="762000" cy="1219200"/>
            </a:xfrm>
          </p:grpSpPr>
          <p:cxnSp>
            <p:nvCxnSpPr>
              <p:cNvPr id="162" name="Straight Connector 161">
                <a:extLst>
                  <a:ext uri="{FF2B5EF4-FFF2-40B4-BE49-F238E27FC236}">
                    <a16:creationId xmlns:a16="http://schemas.microsoft.com/office/drawing/2014/main" id="{7EA9CB1C-2EAA-D74C-8D7B-FC8A08C5003F}"/>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63" name="Straight Connector 162">
                <a:extLst>
                  <a:ext uri="{FF2B5EF4-FFF2-40B4-BE49-F238E27FC236}">
                    <a16:creationId xmlns:a16="http://schemas.microsoft.com/office/drawing/2014/main" id="{2139E648-C1E5-3746-87B8-80C74F59EFA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64" name="Straight Connector 163">
                <a:extLst>
                  <a:ext uri="{FF2B5EF4-FFF2-40B4-BE49-F238E27FC236}">
                    <a16:creationId xmlns:a16="http://schemas.microsoft.com/office/drawing/2014/main" id="{8341BA0E-D702-7049-963B-1E88F2058FC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65" name="Straight Connector 164">
                <a:extLst>
                  <a:ext uri="{FF2B5EF4-FFF2-40B4-BE49-F238E27FC236}">
                    <a16:creationId xmlns:a16="http://schemas.microsoft.com/office/drawing/2014/main" id="{A9B43749-6029-1D45-96D0-28467CBCDF1D}"/>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66" name="Straight Connector 165">
                <a:extLst>
                  <a:ext uri="{FF2B5EF4-FFF2-40B4-BE49-F238E27FC236}">
                    <a16:creationId xmlns:a16="http://schemas.microsoft.com/office/drawing/2014/main" id="{31005AA2-4CCF-4F47-8885-2362859A365C}"/>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67" name="Straight Arrow Connector 166">
                <a:extLst>
                  <a:ext uri="{FF2B5EF4-FFF2-40B4-BE49-F238E27FC236}">
                    <a16:creationId xmlns:a16="http://schemas.microsoft.com/office/drawing/2014/main" id="{DA76D28E-9785-1245-9098-4158E4CFF41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68" name="TextBox 167">
                <a:extLst>
                  <a:ext uri="{FF2B5EF4-FFF2-40B4-BE49-F238E27FC236}">
                    <a16:creationId xmlns:a16="http://schemas.microsoft.com/office/drawing/2014/main" id="{972536AC-8CE6-5E45-A9B9-3113C3C92DD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69" name="TextBox 168">
                <a:extLst>
                  <a:ext uri="{FF2B5EF4-FFF2-40B4-BE49-F238E27FC236}">
                    <a16:creationId xmlns:a16="http://schemas.microsoft.com/office/drawing/2014/main" id="{E01D5193-202F-7045-9786-CE345A64AC2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70" name="TextBox 169">
                <a:extLst>
                  <a:ext uri="{FF2B5EF4-FFF2-40B4-BE49-F238E27FC236}">
                    <a16:creationId xmlns:a16="http://schemas.microsoft.com/office/drawing/2014/main" id="{6ABE5BF5-ADA6-FC4F-9E8A-BF8A22524FC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71" name="Group 220">
              <a:extLst>
                <a:ext uri="{FF2B5EF4-FFF2-40B4-BE49-F238E27FC236}">
                  <a16:creationId xmlns:a16="http://schemas.microsoft.com/office/drawing/2014/main" id="{8183ED57-8417-BE4A-BE7E-7B9342461787}"/>
                </a:ext>
              </a:extLst>
            </p:cNvPr>
            <p:cNvGrpSpPr>
              <a:grpSpLocks/>
            </p:cNvGrpSpPr>
            <p:nvPr/>
          </p:nvGrpSpPr>
          <p:grpSpPr bwMode="auto">
            <a:xfrm>
              <a:off x="6504973" y="3467559"/>
              <a:ext cx="152400" cy="304800"/>
              <a:chOff x="3264" y="3072"/>
              <a:chExt cx="96" cy="192"/>
            </a:xfrm>
          </p:grpSpPr>
          <p:sp>
            <p:nvSpPr>
              <p:cNvPr id="176" name="Line 17">
                <a:extLst>
                  <a:ext uri="{FF2B5EF4-FFF2-40B4-BE49-F238E27FC236}">
                    <a16:creationId xmlns:a16="http://schemas.microsoft.com/office/drawing/2014/main" id="{93FE752F-3469-D44D-BAAD-BCB97C3EE7A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7" name="Freeform 18">
                <a:extLst>
                  <a:ext uri="{FF2B5EF4-FFF2-40B4-BE49-F238E27FC236}">
                    <a16:creationId xmlns:a16="http://schemas.microsoft.com/office/drawing/2014/main" id="{3F8CB704-6B01-DE40-AC5B-D80E1D334DC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78" name="Group 13">
              <a:extLst>
                <a:ext uri="{FF2B5EF4-FFF2-40B4-BE49-F238E27FC236}">
                  <a16:creationId xmlns:a16="http://schemas.microsoft.com/office/drawing/2014/main" id="{1D22B8E9-C846-304B-A185-5FE6B528443D}"/>
                </a:ext>
              </a:extLst>
            </p:cNvPr>
            <p:cNvGrpSpPr>
              <a:grpSpLocks noChangeAspect="1"/>
            </p:cNvGrpSpPr>
            <p:nvPr/>
          </p:nvGrpSpPr>
          <p:grpSpPr bwMode="auto">
            <a:xfrm>
              <a:off x="6507786" y="2689525"/>
              <a:ext cx="152400" cy="152400"/>
              <a:chOff x="1344" y="2064"/>
              <a:chExt cx="192" cy="192"/>
            </a:xfrm>
          </p:grpSpPr>
          <p:sp>
            <p:nvSpPr>
              <p:cNvPr id="179" name="Oval 14">
                <a:extLst>
                  <a:ext uri="{FF2B5EF4-FFF2-40B4-BE49-F238E27FC236}">
                    <a16:creationId xmlns:a16="http://schemas.microsoft.com/office/drawing/2014/main" id="{EB559E03-8B65-C646-82B3-9E117E6CBE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0" name="Rectangle 15">
                <a:extLst>
                  <a:ext uri="{FF2B5EF4-FFF2-40B4-BE49-F238E27FC236}">
                    <a16:creationId xmlns:a16="http://schemas.microsoft.com/office/drawing/2014/main" id="{915B38C9-C05F-A34C-B751-4B4268DF3F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5" name="Group 210">
              <a:extLst>
                <a:ext uri="{FF2B5EF4-FFF2-40B4-BE49-F238E27FC236}">
                  <a16:creationId xmlns:a16="http://schemas.microsoft.com/office/drawing/2014/main" id="{16BCDD6C-B6C6-0B4C-809B-2E49076CEB12}"/>
                </a:ext>
              </a:extLst>
            </p:cNvPr>
            <p:cNvGrpSpPr>
              <a:grpSpLocks/>
            </p:cNvGrpSpPr>
            <p:nvPr/>
          </p:nvGrpSpPr>
          <p:grpSpPr bwMode="auto">
            <a:xfrm rot="5400000">
              <a:off x="7517347" y="2525128"/>
              <a:ext cx="304800" cy="762000"/>
              <a:chOff x="3216" y="1728"/>
              <a:chExt cx="192" cy="480"/>
            </a:xfrm>
          </p:grpSpPr>
          <p:sp>
            <p:nvSpPr>
              <p:cNvPr id="220" name="Line 8">
                <a:extLst>
                  <a:ext uri="{FF2B5EF4-FFF2-40B4-BE49-F238E27FC236}">
                    <a16:creationId xmlns:a16="http://schemas.microsoft.com/office/drawing/2014/main" id="{53F96883-27F6-8440-A85B-0C7944E92D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1" name="Line 9">
                <a:extLst>
                  <a:ext uri="{FF2B5EF4-FFF2-40B4-BE49-F238E27FC236}">
                    <a16:creationId xmlns:a16="http://schemas.microsoft.com/office/drawing/2014/main" id="{3704A438-D396-CC40-BB9E-5FF182A02ED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0">
                <a:extLst>
                  <a:ext uri="{FF2B5EF4-FFF2-40B4-BE49-F238E27FC236}">
                    <a16:creationId xmlns:a16="http://schemas.microsoft.com/office/drawing/2014/main" id="{24F73DE2-A7A9-0B44-B381-C7A428222A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1">
                <a:extLst>
                  <a:ext uri="{FF2B5EF4-FFF2-40B4-BE49-F238E27FC236}">
                    <a16:creationId xmlns:a16="http://schemas.microsoft.com/office/drawing/2014/main" id="{9BA2D3C7-7A2C-934E-B5B3-6BB510956FB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9" name="Freeform 12">
              <a:extLst>
                <a:ext uri="{FF2B5EF4-FFF2-40B4-BE49-F238E27FC236}">
                  <a16:creationId xmlns:a16="http://schemas.microsoft.com/office/drawing/2014/main" id="{ED5ADFC0-00EF-B149-9B96-BD05C56A5F28}"/>
                </a:ext>
              </a:extLst>
            </p:cNvPr>
            <p:cNvSpPr>
              <a:spLocks noChangeAspect="1"/>
            </p:cNvSpPr>
            <p:nvPr/>
          </p:nvSpPr>
          <p:spPr bwMode="auto">
            <a:xfrm>
              <a:off x="7223427" y="14096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0" name="Freeform 12">
              <a:extLst>
                <a:ext uri="{FF2B5EF4-FFF2-40B4-BE49-F238E27FC236}">
                  <a16:creationId xmlns:a16="http://schemas.microsoft.com/office/drawing/2014/main" id="{73BA0187-D849-7F4A-ABD9-716511C33C21}"/>
                </a:ext>
              </a:extLst>
            </p:cNvPr>
            <p:cNvSpPr>
              <a:spLocks noChangeAspect="1"/>
            </p:cNvSpPr>
            <p:nvPr/>
          </p:nvSpPr>
          <p:spPr bwMode="auto">
            <a:xfrm>
              <a:off x="6504969" y="277036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31" name="Group 13">
              <a:extLst>
                <a:ext uri="{FF2B5EF4-FFF2-40B4-BE49-F238E27FC236}">
                  <a16:creationId xmlns:a16="http://schemas.microsoft.com/office/drawing/2014/main" id="{E5584A2D-33A2-9841-98FA-635DA7C9A9C6}"/>
                </a:ext>
              </a:extLst>
            </p:cNvPr>
            <p:cNvGrpSpPr>
              <a:grpSpLocks noChangeAspect="1"/>
            </p:cNvGrpSpPr>
            <p:nvPr/>
          </p:nvGrpSpPr>
          <p:grpSpPr bwMode="auto">
            <a:xfrm>
              <a:off x="5789329" y="2691266"/>
              <a:ext cx="152400" cy="152400"/>
              <a:chOff x="1344" y="2064"/>
              <a:chExt cx="192" cy="192"/>
            </a:xfrm>
          </p:grpSpPr>
          <p:sp>
            <p:nvSpPr>
              <p:cNvPr id="232" name="Oval 14">
                <a:extLst>
                  <a:ext uri="{FF2B5EF4-FFF2-40B4-BE49-F238E27FC236}">
                    <a16:creationId xmlns:a16="http://schemas.microsoft.com/office/drawing/2014/main" id="{ED524630-1F33-B441-91AC-C37D72D02F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3" name="Rectangle 15">
                <a:extLst>
                  <a:ext uri="{FF2B5EF4-FFF2-40B4-BE49-F238E27FC236}">
                    <a16:creationId xmlns:a16="http://schemas.microsoft.com/office/drawing/2014/main" id="{86A7A864-0F4B-3D48-98F0-EC824DFDBBB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4" name="Group 13">
              <a:extLst>
                <a:ext uri="{FF2B5EF4-FFF2-40B4-BE49-F238E27FC236}">
                  <a16:creationId xmlns:a16="http://schemas.microsoft.com/office/drawing/2014/main" id="{12EE4DA8-8BDB-2541-A268-BB387C9121C9}"/>
                </a:ext>
              </a:extLst>
            </p:cNvPr>
            <p:cNvGrpSpPr>
              <a:grpSpLocks noChangeAspect="1"/>
            </p:cNvGrpSpPr>
            <p:nvPr/>
          </p:nvGrpSpPr>
          <p:grpSpPr bwMode="auto">
            <a:xfrm>
              <a:off x="7988241" y="2831474"/>
              <a:ext cx="152400" cy="152400"/>
              <a:chOff x="1344" y="2064"/>
              <a:chExt cx="192" cy="192"/>
            </a:xfrm>
          </p:grpSpPr>
          <p:sp>
            <p:nvSpPr>
              <p:cNvPr id="235" name="Oval 14">
                <a:extLst>
                  <a:ext uri="{FF2B5EF4-FFF2-40B4-BE49-F238E27FC236}">
                    <a16:creationId xmlns:a16="http://schemas.microsoft.com/office/drawing/2014/main" id="{59B44A4A-0BC8-5E4F-9F07-F7C1EA24E2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6" name="Rectangle 15">
                <a:extLst>
                  <a:ext uri="{FF2B5EF4-FFF2-40B4-BE49-F238E27FC236}">
                    <a16:creationId xmlns:a16="http://schemas.microsoft.com/office/drawing/2014/main" id="{EBC49E00-08B2-5546-8085-B31177FCEC4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7" name="Freeform 12">
              <a:extLst>
                <a:ext uri="{FF2B5EF4-FFF2-40B4-BE49-F238E27FC236}">
                  <a16:creationId xmlns:a16="http://schemas.microsoft.com/office/drawing/2014/main" id="{B18CFB2B-501A-2740-B03D-F447C5E2376E}"/>
                </a:ext>
              </a:extLst>
            </p:cNvPr>
            <p:cNvSpPr>
              <a:spLocks noChangeAspect="1"/>
            </p:cNvSpPr>
            <p:nvPr/>
          </p:nvSpPr>
          <p:spPr bwMode="auto">
            <a:xfrm>
              <a:off x="7223423" y="330376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38" name="Group 220">
              <a:extLst>
                <a:ext uri="{FF2B5EF4-FFF2-40B4-BE49-F238E27FC236}">
                  <a16:creationId xmlns:a16="http://schemas.microsoft.com/office/drawing/2014/main" id="{B4D1D04C-DB7C-EE4B-9640-21811044DC2C}"/>
                </a:ext>
              </a:extLst>
            </p:cNvPr>
            <p:cNvGrpSpPr>
              <a:grpSpLocks/>
            </p:cNvGrpSpPr>
            <p:nvPr/>
          </p:nvGrpSpPr>
          <p:grpSpPr bwMode="auto">
            <a:xfrm>
              <a:off x="7233350" y="4039050"/>
              <a:ext cx="152400" cy="304800"/>
              <a:chOff x="3264" y="3072"/>
              <a:chExt cx="96" cy="192"/>
            </a:xfrm>
          </p:grpSpPr>
          <p:sp>
            <p:nvSpPr>
              <p:cNvPr id="239" name="Line 17">
                <a:extLst>
                  <a:ext uri="{FF2B5EF4-FFF2-40B4-BE49-F238E27FC236}">
                    <a16:creationId xmlns:a16="http://schemas.microsoft.com/office/drawing/2014/main" id="{08A9CA46-2B93-0B43-9ED0-2582DC974976}"/>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40" name="Freeform 18">
                <a:extLst>
                  <a:ext uri="{FF2B5EF4-FFF2-40B4-BE49-F238E27FC236}">
                    <a16:creationId xmlns:a16="http://schemas.microsoft.com/office/drawing/2014/main" id="{66EB34C7-AE5A-EC4A-96EE-FA33C428AC4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41" name="TextBox 240">
                  <a:extLst>
                    <a:ext uri="{FF2B5EF4-FFF2-40B4-BE49-F238E27FC236}">
                      <a16:creationId xmlns:a16="http://schemas.microsoft.com/office/drawing/2014/main" id="{AB0E488B-1FE9-DD47-8C3E-5419043987D4}"/>
                    </a:ext>
                  </a:extLst>
                </p:cNvPr>
                <p:cNvSpPr txBox="1"/>
                <p:nvPr/>
              </p:nvSpPr>
              <p:spPr>
                <a:xfrm>
                  <a:off x="7470306" y="236523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4</m:t>
                            </m:r>
                          </m:sub>
                        </m:sSub>
                      </m:oMath>
                    </m:oMathPara>
                  </a14:m>
                  <a:endParaRPr lang="en-US" dirty="0"/>
                </a:p>
              </p:txBody>
            </p:sp>
          </mc:Choice>
          <mc:Fallback xmlns="">
            <p:sp>
              <p:nvSpPr>
                <p:cNvPr id="241" name="TextBox 240">
                  <a:extLst>
                    <a:ext uri="{FF2B5EF4-FFF2-40B4-BE49-F238E27FC236}">
                      <a16:creationId xmlns:a16="http://schemas.microsoft.com/office/drawing/2014/main" id="{AB0E488B-1FE9-DD47-8C3E-5419043987D4}"/>
                    </a:ext>
                  </a:extLst>
                </p:cNvPr>
                <p:cNvSpPr txBox="1">
                  <a:spLocks noRot="1" noChangeAspect="1" noMove="1" noResize="1" noEditPoints="1" noAdjustHandles="1" noChangeArrowheads="1" noChangeShapeType="1" noTextEdit="1"/>
                </p:cNvSpPr>
                <p:nvPr/>
              </p:nvSpPr>
              <p:spPr>
                <a:xfrm>
                  <a:off x="7470306" y="2365235"/>
                  <a:ext cx="633999" cy="369332"/>
                </a:xfrm>
                <a:prstGeom prst="rect">
                  <a:avLst/>
                </a:prstGeom>
                <a:blipFill>
                  <a:blip r:embed="rId13"/>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2" name="TextBox 241">
                  <a:extLst>
                    <a:ext uri="{FF2B5EF4-FFF2-40B4-BE49-F238E27FC236}">
                      <a16:creationId xmlns:a16="http://schemas.microsoft.com/office/drawing/2014/main" id="{49E9C3EF-FDE7-2A4C-81F2-ACA8B40A30E6}"/>
                    </a:ext>
                  </a:extLst>
                </p:cNvPr>
                <p:cNvSpPr txBox="1"/>
                <p:nvPr/>
              </p:nvSpPr>
              <p:spPr>
                <a:xfrm>
                  <a:off x="5905043" y="283927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242" name="TextBox 241">
                  <a:extLst>
                    <a:ext uri="{FF2B5EF4-FFF2-40B4-BE49-F238E27FC236}">
                      <a16:creationId xmlns:a16="http://schemas.microsoft.com/office/drawing/2014/main" id="{49E9C3EF-FDE7-2A4C-81F2-ACA8B40A30E6}"/>
                    </a:ext>
                  </a:extLst>
                </p:cNvPr>
                <p:cNvSpPr txBox="1">
                  <a:spLocks noRot="1" noChangeAspect="1" noMove="1" noResize="1" noEditPoints="1" noAdjustHandles="1" noChangeArrowheads="1" noChangeShapeType="1" noTextEdit="1"/>
                </p:cNvSpPr>
                <p:nvPr/>
              </p:nvSpPr>
              <p:spPr>
                <a:xfrm>
                  <a:off x="5905043" y="2839277"/>
                  <a:ext cx="633999" cy="369332"/>
                </a:xfrm>
                <a:prstGeom prst="rect">
                  <a:avLst/>
                </a:prstGeom>
                <a:blipFill>
                  <a:blip r:embed="rId14"/>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3" name="TextBox 242">
                  <a:extLst>
                    <a:ext uri="{FF2B5EF4-FFF2-40B4-BE49-F238E27FC236}">
                      <a16:creationId xmlns:a16="http://schemas.microsoft.com/office/drawing/2014/main" id="{F1079A9A-CB4C-864A-8819-3BCD6A19079D}"/>
                    </a:ext>
                  </a:extLst>
                </p:cNvPr>
                <p:cNvSpPr txBox="1"/>
                <p:nvPr/>
              </p:nvSpPr>
              <p:spPr>
                <a:xfrm>
                  <a:off x="6102439" y="2082625"/>
                  <a:ext cx="633999" cy="369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43" name="TextBox 242">
                  <a:extLst>
                    <a:ext uri="{FF2B5EF4-FFF2-40B4-BE49-F238E27FC236}">
                      <a16:creationId xmlns:a16="http://schemas.microsoft.com/office/drawing/2014/main" id="{F1079A9A-CB4C-864A-8819-3BCD6A19079D}"/>
                    </a:ext>
                  </a:extLst>
                </p:cNvPr>
                <p:cNvSpPr txBox="1">
                  <a:spLocks noRot="1" noChangeAspect="1" noMove="1" noResize="1" noEditPoints="1" noAdjustHandles="1" noChangeArrowheads="1" noChangeShapeType="1" noTextEdit="1"/>
                </p:cNvSpPr>
                <p:nvPr/>
              </p:nvSpPr>
              <p:spPr>
                <a:xfrm>
                  <a:off x="6102439" y="2082625"/>
                  <a:ext cx="633999" cy="369331"/>
                </a:xfrm>
                <a:prstGeom prst="rect">
                  <a:avLst/>
                </a:prstGeom>
                <a:blipFill>
                  <a:blip r:embed="rId15"/>
                  <a:stretch>
                    <a:fillRect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4" name="TextBox 243">
                  <a:extLst>
                    <a:ext uri="{FF2B5EF4-FFF2-40B4-BE49-F238E27FC236}">
                      <a16:creationId xmlns:a16="http://schemas.microsoft.com/office/drawing/2014/main" id="{992AA62F-98D4-574C-B6F3-BD6E43624C38}"/>
                    </a:ext>
                  </a:extLst>
                </p:cNvPr>
                <p:cNvSpPr txBox="1"/>
                <p:nvPr/>
              </p:nvSpPr>
              <p:spPr>
                <a:xfrm>
                  <a:off x="6828371" y="354987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dirty="0"/>
                </a:p>
              </p:txBody>
            </p:sp>
          </mc:Choice>
          <mc:Fallback xmlns="">
            <p:sp>
              <p:nvSpPr>
                <p:cNvPr id="244" name="TextBox 243">
                  <a:extLst>
                    <a:ext uri="{FF2B5EF4-FFF2-40B4-BE49-F238E27FC236}">
                      <a16:creationId xmlns:a16="http://schemas.microsoft.com/office/drawing/2014/main" id="{992AA62F-98D4-574C-B6F3-BD6E43624C38}"/>
                    </a:ext>
                  </a:extLst>
                </p:cNvPr>
                <p:cNvSpPr txBox="1">
                  <a:spLocks noRot="1" noChangeAspect="1" noMove="1" noResize="1" noEditPoints="1" noAdjustHandles="1" noChangeArrowheads="1" noChangeShapeType="1" noTextEdit="1"/>
                </p:cNvSpPr>
                <p:nvPr/>
              </p:nvSpPr>
              <p:spPr>
                <a:xfrm>
                  <a:off x="6828371" y="3549877"/>
                  <a:ext cx="633999" cy="369332"/>
                </a:xfrm>
                <a:prstGeom prst="rect">
                  <a:avLst/>
                </a:prstGeom>
                <a:blipFill>
                  <a:blip r:embed="rId16"/>
                  <a:stretch>
                    <a:fillRect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5" name="TextBox 244">
                  <a:extLst>
                    <a:ext uri="{FF2B5EF4-FFF2-40B4-BE49-F238E27FC236}">
                      <a16:creationId xmlns:a16="http://schemas.microsoft.com/office/drawing/2014/main" id="{E904BB7C-661E-744D-9F8D-96F8378F5359}"/>
                    </a:ext>
                  </a:extLst>
                </p:cNvPr>
                <p:cNvSpPr txBox="1"/>
                <p:nvPr/>
              </p:nvSpPr>
              <p:spPr>
                <a:xfrm>
                  <a:off x="7350467" y="155785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45" name="TextBox 244">
                  <a:extLst>
                    <a:ext uri="{FF2B5EF4-FFF2-40B4-BE49-F238E27FC236}">
                      <a16:creationId xmlns:a16="http://schemas.microsoft.com/office/drawing/2014/main" id="{E904BB7C-661E-744D-9F8D-96F8378F5359}"/>
                    </a:ext>
                  </a:extLst>
                </p:cNvPr>
                <p:cNvSpPr txBox="1">
                  <a:spLocks noRot="1" noChangeAspect="1" noMove="1" noResize="1" noEditPoints="1" noAdjustHandles="1" noChangeArrowheads="1" noChangeShapeType="1" noTextEdit="1"/>
                </p:cNvSpPr>
                <p:nvPr/>
              </p:nvSpPr>
              <p:spPr>
                <a:xfrm>
                  <a:off x="7350467" y="1557852"/>
                  <a:ext cx="633999" cy="369332"/>
                </a:xfrm>
                <a:prstGeom prst="rect">
                  <a:avLst/>
                </a:prstGeom>
                <a:blipFill>
                  <a:blip r:embed="rId17"/>
                  <a:stretch>
                    <a:fillRect b="-20000"/>
                  </a:stretch>
                </a:blipFill>
              </p:spPr>
              <p:txBody>
                <a:bodyPr/>
                <a:lstStyle/>
                <a:p>
                  <a:r>
                    <a:rPr lang="en-US">
                      <a:noFill/>
                    </a:rPr>
                    <a:t> </a:t>
                  </a:r>
                </a:p>
              </p:txBody>
            </p:sp>
          </mc:Fallback>
        </mc:AlternateContent>
        <p:grpSp>
          <p:nvGrpSpPr>
            <p:cNvPr id="246" name="Group 13">
              <a:extLst>
                <a:ext uri="{FF2B5EF4-FFF2-40B4-BE49-F238E27FC236}">
                  <a16:creationId xmlns:a16="http://schemas.microsoft.com/office/drawing/2014/main" id="{797059E1-839E-6049-A9A2-06C5158E549B}"/>
                </a:ext>
              </a:extLst>
            </p:cNvPr>
            <p:cNvGrpSpPr>
              <a:grpSpLocks noChangeAspect="1"/>
            </p:cNvGrpSpPr>
            <p:nvPr/>
          </p:nvGrpSpPr>
          <p:grpSpPr bwMode="auto">
            <a:xfrm>
              <a:off x="7223423" y="1332828"/>
              <a:ext cx="152400" cy="152400"/>
              <a:chOff x="1344" y="2064"/>
              <a:chExt cx="192" cy="192"/>
            </a:xfrm>
          </p:grpSpPr>
          <p:sp>
            <p:nvSpPr>
              <p:cNvPr id="247" name="Oval 14">
                <a:extLst>
                  <a:ext uri="{FF2B5EF4-FFF2-40B4-BE49-F238E27FC236}">
                    <a16:creationId xmlns:a16="http://schemas.microsoft.com/office/drawing/2014/main" id="{BC64EF0B-28B8-654E-AAC5-8011AA51F49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8" name="Rectangle 15">
                <a:extLst>
                  <a:ext uri="{FF2B5EF4-FFF2-40B4-BE49-F238E27FC236}">
                    <a16:creationId xmlns:a16="http://schemas.microsoft.com/office/drawing/2014/main" id="{518DC94E-CB2B-3642-8561-BA977B2A55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49" name="TextBox 248">
                  <a:extLst>
                    <a:ext uri="{FF2B5EF4-FFF2-40B4-BE49-F238E27FC236}">
                      <a16:creationId xmlns:a16="http://schemas.microsoft.com/office/drawing/2014/main" id="{654FC617-EB92-FA4E-97B7-99DE79B0BF2A}"/>
                    </a:ext>
                  </a:extLst>
                </p:cNvPr>
                <p:cNvSpPr txBox="1"/>
                <p:nvPr/>
              </p:nvSpPr>
              <p:spPr>
                <a:xfrm>
                  <a:off x="5712261" y="2332499"/>
                  <a:ext cx="633999" cy="369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49" name="TextBox 248">
                  <a:extLst>
                    <a:ext uri="{FF2B5EF4-FFF2-40B4-BE49-F238E27FC236}">
                      <a16:creationId xmlns:a16="http://schemas.microsoft.com/office/drawing/2014/main" id="{654FC617-EB92-FA4E-97B7-99DE79B0BF2A}"/>
                    </a:ext>
                  </a:extLst>
                </p:cNvPr>
                <p:cNvSpPr txBox="1">
                  <a:spLocks noRot="1" noChangeAspect="1" noMove="1" noResize="1" noEditPoints="1" noAdjustHandles="1" noChangeArrowheads="1" noChangeShapeType="1" noTextEdit="1"/>
                </p:cNvSpPr>
                <p:nvPr/>
              </p:nvSpPr>
              <p:spPr>
                <a:xfrm>
                  <a:off x="5712261" y="2332499"/>
                  <a:ext cx="633999" cy="369331"/>
                </a:xfrm>
                <a:prstGeom prst="rect">
                  <a:avLst/>
                </a:prstGeom>
                <a:blipFill>
                  <a:blip r:embed="rId18"/>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0" name="TextBox 249">
                  <a:extLst>
                    <a:ext uri="{FF2B5EF4-FFF2-40B4-BE49-F238E27FC236}">
                      <a16:creationId xmlns:a16="http://schemas.microsoft.com/office/drawing/2014/main" id="{1FFDD3B8-62C9-0F4C-84C2-730A3610F4B6}"/>
                    </a:ext>
                  </a:extLst>
                </p:cNvPr>
                <p:cNvSpPr txBox="1"/>
                <p:nvPr/>
              </p:nvSpPr>
              <p:spPr>
                <a:xfrm>
                  <a:off x="7829396" y="243064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50" name="TextBox 249">
                  <a:extLst>
                    <a:ext uri="{FF2B5EF4-FFF2-40B4-BE49-F238E27FC236}">
                      <a16:creationId xmlns:a16="http://schemas.microsoft.com/office/drawing/2014/main" id="{1FFDD3B8-62C9-0F4C-84C2-730A3610F4B6}"/>
                    </a:ext>
                  </a:extLst>
                </p:cNvPr>
                <p:cNvSpPr txBox="1">
                  <a:spLocks noRot="1" noChangeAspect="1" noMove="1" noResize="1" noEditPoints="1" noAdjustHandles="1" noChangeArrowheads="1" noChangeShapeType="1" noTextEdit="1"/>
                </p:cNvSpPr>
                <p:nvPr/>
              </p:nvSpPr>
              <p:spPr>
                <a:xfrm>
                  <a:off x="7829396" y="2430649"/>
                  <a:ext cx="633999" cy="369332"/>
                </a:xfrm>
                <a:prstGeom prst="rect">
                  <a:avLst/>
                </a:prstGeom>
                <a:blipFill>
                  <a:blip r:embed="rId19"/>
                  <a:stretch>
                    <a:fillRect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1" name="TextBox 250">
                  <a:extLst>
                    <a:ext uri="{FF2B5EF4-FFF2-40B4-BE49-F238E27FC236}">
                      <a16:creationId xmlns:a16="http://schemas.microsoft.com/office/drawing/2014/main" id="{1900780F-FC71-B649-9A15-CE4F85F6BF16}"/>
                    </a:ext>
                  </a:extLst>
                </p:cNvPr>
                <p:cNvSpPr txBox="1"/>
                <p:nvPr/>
              </p:nvSpPr>
              <p:spPr>
                <a:xfrm>
                  <a:off x="7300077" y="122704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51" name="TextBox 250">
                  <a:extLst>
                    <a:ext uri="{FF2B5EF4-FFF2-40B4-BE49-F238E27FC236}">
                      <a16:creationId xmlns:a16="http://schemas.microsoft.com/office/drawing/2014/main" id="{1900780F-FC71-B649-9A15-CE4F85F6BF16}"/>
                    </a:ext>
                  </a:extLst>
                </p:cNvPr>
                <p:cNvSpPr txBox="1">
                  <a:spLocks noRot="1" noChangeAspect="1" noMove="1" noResize="1" noEditPoints="1" noAdjustHandles="1" noChangeArrowheads="1" noChangeShapeType="1" noTextEdit="1"/>
                </p:cNvSpPr>
                <p:nvPr/>
              </p:nvSpPr>
              <p:spPr>
                <a:xfrm>
                  <a:off x="7300077" y="1227040"/>
                  <a:ext cx="633999" cy="369332"/>
                </a:xfrm>
                <a:prstGeom prst="rect">
                  <a:avLst/>
                </a:prstGeom>
                <a:blipFill>
                  <a:blip r:embed="rId20"/>
                  <a:stretch>
                    <a:fillRect b="-16000"/>
                  </a:stretch>
                </a:blipFill>
              </p:spPr>
              <p:txBody>
                <a:bodyPr/>
                <a:lstStyle/>
                <a:p>
                  <a:r>
                    <a:rPr lang="en-US">
                      <a:noFill/>
                    </a:rPr>
                    <a:t> </a:t>
                  </a:r>
                </a:p>
              </p:txBody>
            </p:sp>
          </mc:Fallback>
        </mc:AlternateContent>
        <p:sp>
          <p:nvSpPr>
            <p:cNvPr id="257" name="Freeform 12">
              <a:extLst>
                <a:ext uri="{FF2B5EF4-FFF2-40B4-BE49-F238E27FC236}">
                  <a16:creationId xmlns:a16="http://schemas.microsoft.com/office/drawing/2014/main" id="{FDBE9A72-0B01-1E4C-92BC-5657643D889F}"/>
                </a:ext>
              </a:extLst>
            </p:cNvPr>
            <p:cNvSpPr>
              <a:spLocks noChangeAspect="1"/>
            </p:cNvSpPr>
            <p:nvPr/>
          </p:nvSpPr>
          <p:spPr bwMode="auto">
            <a:xfrm>
              <a:off x="6501921" y="20175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8" name="Group 13">
              <a:extLst>
                <a:ext uri="{FF2B5EF4-FFF2-40B4-BE49-F238E27FC236}">
                  <a16:creationId xmlns:a16="http://schemas.microsoft.com/office/drawing/2014/main" id="{43676182-29D2-DE4C-810D-A3FB8986CCBB}"/>
                </a:ext>
              </a:extLst>
            </p:cNvPr>
            <p:cNvGrpSpPr>
              <a:grpSpLocks noChangeAspect="1"/>
            </p:cNvGrpSpPr>
            <p:nvPr/>
          </p:nvGrpSpPr>
          <p:grpSpPr bwMode="auto">
            <a:xfrm>
              <a:off x="6504969" y="1977728"/>
              <a:ext cx="152400" cy="152400"/>
              <a:chOff x="1344" y="2064"/>
              <a:chExt cx="192" cy="192"/>
            </a:xfrm>
          </p:grpSpPr>
          <p:sp>
            <p:nvSpPr>
              <p:cNvPr id="259" name="Oval 14">
                <a:extLst>
                  <a:ext uri="{FF2B5EF4-FFF2-40B4-BE49-F238E27FC236}">
                    <a16:creationId xmlns:a16="http://schemas.microsoft.com/office/drawing/2014/main" id="{081EA515-17F7-CE45-B4B1-E496BBF9EB9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60" name="Rectangle 15">
                <a:extLst>
                  <a:ext uri="{FF2B5EF4-FFF2-40B4-BE49-F238E27FC236}">
                    <a16:creationId xmlns:a16="http://schemas.microsoft.com/office/drawing/2014/main" id="{12534632-8EDE-A546-8BC0-9FEF16C3EB6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61" name="TextBox 260">
                  <a:extLst>
                    <a:ext uri="{FF2B5EF4-FFF2-40B4-BE49-F238E27FC236}">
                      <a16:creationId xmlns:a16="http://schemas.microsoft.com/office/drawing/2014/main" id="{CB491944-590D-1A42-B54E-49D3AAF20FD7}"/>
                    </a:ext>
                  </a:extLst>
                </p:cNvPr>
                <p:cNvSpPr txBox="1"/>
                <p:nvPr/>
              </p:nvSpPr>
              <p:spPr>
                <a:xfrm>
                  <a:off x="6591146" y="300245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61" name="TextBox 260">
                  <a:extLst>
                    <a:ext uri="{FF2B5EF4-FFF2-40B4-BE49-F238E27FC236}">
                      <a16:creationId xmlns:a16="http://schemas.microsoft.com/office/drawing/2014/main" id="{CB491944-590D-1A42-B54E-49D3AAF20FD7}"/>
                    </a:ext>
                  </a:extLst>
                </p:cNvPr>
                <p:cNvSpPr txBox="1">
                  <a:spLocks noRot="1" noChangeAspect="1" noMove="1" noResize="1" noEditPoints="1" noAdjustHandles="1" noChangeArrowheads="1" noChangeShapeType="1" noTextEdit="1"/>
                </p:cNvSpPr>
                <p:nvPr/>
              </p:nvSpPr>
              <p:spPr>
                <a:xfrm>
                  <a:off x="6591146" y="3002455"/>
                  <a:ext cx="633999" cy="369332"/>
                </a:xfrm>
                <a:prstGeom prst="rect">
                  <a:avLst/>
                </a:prstGeom>
                <a:blipFill>
                  <a:blip r:embed="rId21"/>
                  <a:stretch>
                    <a:fillRect b="-16000"/>
                  </a:stretch>
                </a:blipFill>
              </p:spPr>
              <p:txBody>
                <a:bodyPr/>
                <a:lstStyle/>
                <a:p>
                  <a:r>
                    <a:rPr lang="en-US">
                      <a:noFill/>
                    </a:rPr>
                    <a:t> </a:t>
                  </a:r>
                </a:p>
              </p:txBody>
            </p:sp>
          </mc:Fallback>
        </mc:AlternateContent>
      </p:grpSp>
    </p:spTree>
    <p:extLst>
      <p:ext uri="{BB962C8B-B14F-4D97-AF65-F5344CB8AC3E}">
        <p14:creationId xmlns:p14="http://schemas.microsoft.com/office/powerpoint/2010/main" val="35017897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29904"/>
            <a:ext cx="11529391" cy="769441"/>
          </a:xfrm>
          <a:prstGeom prst="rect">
            <a:avLst/>
          </a:prstGeom>
          <a:noFill/>
        </p:spPr>
        <p:txBody>
          <a:bodyPr wrap="square" rtlCol="0">
            <a:spAutoFit/>
          </a:bodyPr>
          <a:lstStyle/>
          <a:p>
            <a:pPr algn="ctr"/>
            <a:r>
              <a:rPr lang="en-US" sz="4400" dirty="0">
                <a:latin typeface="+mj-lt"/>
              </a:rPr>
              <a:t>BJT and FET mixers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grpSp>
        <p:nvGrpSpPr>
          <p:cNvPr id="215" name="Group 214">
            <a:extLst>
              <a:ext uri="{FF2B5EF4-FFF2-40B4-BE49-F238E27FC236}">
                <a16:creationId xmlns:a16="http://schemas.microsoft.com/office/drawing/2014/main" id="{1484BF61-908D-4B4C-8D4B-FFEE26825416}"/>
              </a:ext>
            </a:extLst>
          </p:cNvPr>
          <p:cNvGrpSpPr/>
          <p:nvPr/>
        </p:nvGrpSpPr>
        <p:grpSpPr>
          <a:xfrm>
            <a:off x="8694933" y="1658620"/>
            <a:ext cx="2764280" cy="3624320"/>
            <a:chOff x="7978059" y="1042699"/>
            <a:chExt cx="2764280" cy="3624320"/>
          </a:xfrm>
        </p:grpSpPr>
        <p:grpSp>
          <p:nvGrpSpPr>
            <p:cNvPr id="17" name="Group 209">
              <a:extLst>
                <a:ext uri="{FF2B5EF4-FFF2-40B4-BE49-F238E27FC236}">
                  <a16:creationId xmlns:a16="http://schemas.microsoft.com/office/drawing/2014/main" id="{CB3F518F-C911-4144-984A-D3ACB59C14A5}"/>
                </a:ext>
              </a:extLst>
            </p:cNvPr>
            <p:cNvGrpSpPr>
              <a:grpSpLocks/>
            </p:cNvGrpSpPr>
            <p:nvPr/>
          </p:nvGrpSpPr>
          <p:grpSpPr bwMode="auto">
            <a:xfrm>
              <a:off x="8761547" y="2302264"/>
              <a:ext cx="152400" cy="762000"/>
              <a:chOff x="3935" y="1728"/>
              <a:chExt cx="96" cy="480"/>
            </a:xfrm>
          </p:grpSpPr>
          <p:sp>
            <p:nvSpPr>
              <p:cNvPr id="18" name="Arc 59">
                <a:extLst>
                  <a:ext uri="{FF2B5EF4-FFF2-40B4-BE49-F238E27FC236}">
                    <a16:creationId xmlns:a16="http://schemas.microsoft.com/office/drawing/2014/main" id="{79F42420-B6E0-B344-8EA3-78C1DBFFE8B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4B4F8DB3-A65C-D949-A7D5-57E7580A6B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44929794-199F-864A-A588-5C42430850E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0D9D40E1-41DF-8845-B9A8-58489E7A88F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80AB6230-0C8E-1244-A863-D94DCF4CBC5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B2A3E257-B7D0-194B-8DCB-4AA2566DAC6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04A885A6-3DC2-5641-88E3-3531D22C70A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9121CA0-B3DC-E64C-A673-E6E232A62BA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649E58AF-FB1D-2A4F-8161-C80A9CC4D8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B049FFF8-96C7-0845-9635-D469B4F199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B07512D0-A0BD-DD40-B708-CB318B9720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77880D2D-B5CC-3649-986E-C7B28CA6B5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3ECE13DD-EA1A-0F43-B8CE-60103C6090C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 name="TextBox 36">
              <a:extLst>
                <a:ext uri="{FF2B5EF4-FFF2-40B4-BE49-F238E27FC236}">
                  <a16:creationId xmlns:a16="http://schemas.microsoft.com/office/drawing/2014/main" id="{D255FFA7-9159-CA42-A25C-E1EE20154E25}"/>
                </a:ext>
              </a:extLst>
            </p:cNvPr>
            <p:cNvSpPr txBox="1"/>
            <p:nvPr/>
          </p:nvSpPr>
          <p:spPr>
            <a:xfrm>
              <a:off x="8476621" y="1042699"/>
              <a:ext cx="1093889" cy="369332"/>
            </a:xfrm>
            <a:prstGeom prst="rect">
              <a:avLst/>
            </a:prstGeom>
            <a:noFill/>
          </p:spPr>
          <p:txBody>
            <a:bodyPr wrap="none" rtlCol="0">
              <a:spAutoFit/>
            </a:bodyPr>
            <a:lstStyle/>
            <a:p>
              <a:r>
                <a:rPr lang="en-US" dirty="0"/>
                <a:t>FET mixer</a:t>
              </a:r>
            </a:p>
          </p:txBody>
        </p:sp>
        <p:grpSp>
          <p:nvGrpSpPr>
            <p:cNvPr id="38" name="Group 210">
              <a:extLst>
                <a:ext uri="{FF2B5EF4-FFF2-40B4-BE49-F238E27FC236}">
                  <a16:creationId xmlns:a16="http://schemas.microsoft.com/office/drawing/2014/main" id="{5777C84E-A81F-A54D-9673-6B6AFB57B56D}"/>
                </a:ext>
              </a:extLst>
            </p:cNvPr>
            <p:cNvGrpSpPr>
              <a:grpSpLocks/>
            </p:cNvGrpSpPr>
            <p:nvPr/>
          </p:nvGrpSpPr>
          <p:grpSpPr bwMode="auto">
            <a:xfrm rot="5400000">
              <a:off x="8298325" y="2707892"/>
              <a:ext cx="304800" cy="762000"/>
              <a:chOff x="3216" y="1728"/>
              <a:chExt cx="192" cy="480"/>
            </a:xfrm>
          </p:grpSpPr>
          <p:sp>
            <p:nvSpPr>
              <p:cNvPr id="101" name="Line 8">
                <a:extLst>
                  <a:ext uri="{FF2B5EF4-FFF2-40B4-BE49-F238E27FC236}">
                    <a16:creationId xmlns:a16="http://schemas.microsoft.com/office/drawing/2014/main" id="{3C77F468-EAFA-6F41-9318-4602959232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E02FD86B-00AA-F44D-BDDB-1CE2DF07E6D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1FEDFAAA-B62F-1149-8AA2-BA4EE0CD8E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44D8B1E-06AF-C147-BD59-0143810FF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39">
              <a:extLst>
                <a:ext uri="{FF2B5EF4-FFF2-40B4-BE49-F238E27FC236}">
                  <a16:creationId xmlns:a16="http://schemas.microsoft.com/office/drawing/2014/main" id="{225096FF-77BB-314D-B1E7-96C5A4C3760E}"/>
                </a:ext>
              </a:extLst>
            </p:cNvPr>
            <p:cNvGrpSpPr/>
            <p:nvPr/>
          </p:nvGrpSpPr>
          <p:grpSpPr>
            <a:xfrm>
              <a:off x="8782739" y="2473970"/>
              <a:ext cx="762000" cy="1219200"/>
              <a:chOff x="2362200" y="1905000"/>
              <a:chExt cx="762000" cy="1219200"/>
            </a:xfrm>
          </p:grpSpPr>
          <p:cxnSp>
            <p:nvCxnSpPr>
              <p:cNvPr id="92" name="Straight Connector 91">
                <a:extLst>
                  <a:ext uri="{FF2B5EF4-FFF2-40B4-BE49-F238E27FC236}">
                    <a16:creationId xmlns:a16="http://schemas.microsoft.com/office/drawing/2014/main" id="{0CE05387-E260-3144-BEE8-C178DCB2DC98}"/>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BFB06DDA-2769-ED4C-99EF-E69199D81C22}"/>
                  </a:ext>
                </a:extLst>
              </p:cNvPr>
              <p:cNvCxnSpPr/>
              <p:nvPr/>
            </p:nvCxnSpPr>
            <p:spPr bwMode="auto">
              <a:xfrm>
                <a:off x="3113183"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2C140FFA-6E06-E74D-9627-208E52B7CEBA}"/>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AF288C95-9585-AE4D-BB16-DF173C8CC6D6}"/>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F82F6D1C-5740-0740-928A-1A42632BE680}"/>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Arrow Connector 96">
                <a:extLst>
                  <a:ext uri="{FF2B5EF4-FFF2-40B4-BE49-F238E27FC236}">
                    <a16:creationId xmlns:a16="http://schemas.microsoft.com/office/drawing/2014/main" id="{C43F590E-E551-C146-889E-113C8862C97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8" name="TextBox 97">
                <a:extLst>
                  <a:ext uri="{FF2B5EF4-FFF2-40B4-BE49-F238E27FC236}">
                    <a16:creationId xmlns:a16="http://schemas.microsoft.com/office/drawing/2014/main" id="{D70E3C61-00D8-1445-BE2C-71DF436A417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9" name="TextBox 98">
                <a:extLst>
                  <a:ext uri="{FF2B5EF4-FFF2-40B4-BE49-F238E27FC236}">
                    <a16:creationId xmlns:a16="http://schemas.microsoft.com/office/drawing/2014/main" id="{A76E8216-953C-5245-AA88-42CADF5D8E9D}"/>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0" name="TextBox 99">
                <a:extLst>
                  <a:ext uri="{FF2B5EF4-FFF2-40B4-BE49-F238E27FC236}">
                    <a16:creationId xmlns:a16="http://schemas.microsoft.com/office/drawing/2014/main" id="{E29A2367-3E01-EE41-AFC8-1C59BCFABE91}"/>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41" name="Group 220">
              <a:extLst>
                <a:ext uri="{FF2B5EF4-FFF2-40B4-BE49-F238E27FC236}">
                  <a16:creationId xmlns:a16="http://schemas.microsoft.com/office/drawing/2014/main" id="{59F97E2F-392A-5442-ABB9-035E13C7CFE1}"/>
                </a:ext>
              </a:extLst>
            </p:cNvPr>
            <p:cNvGrpSpPr>
              <a:grpSpLocks/>
            </p:cNvGrpSpPr>
            <p:nvPr/>
          </p:nvGrpSpPr>
          <p:grpSpPr bwMode="auto">
            <a:xfrm>
              <a:off x="8750087" y="3790728"/>
              <a:ext cx="152400" cy="304800"/>
              <a:chOff x="3264" y="3072"/>
              <a:chExt cx="96" cy="192"/>
            </a:xfrm>
          </p:grpSpPr>
          <p:sp>
            <p:nvSpPr>
              <p:cNvPr id="90" name="Line 17">
                <a:extLst>
                  <a:ext uri="{FF2B5EF4-FFF2-40B4-BE49-F238E27FC236}">
                    <a16:creationId xmlns:a16="http://schemas.microsoft.com/office/drawing/2014/main" id="{A2BD1F4C-377C-7449-B6E1-7BF8E71783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1" name="Freeform 18">
                <a:extLst>
                  <a:ext uri="{FF2B5EF4-FFF2-40B4-BE49-F238E27FC236}">
                    <a16:creationId xmlns:a16="http://schemas.microsoft.com/office/drawing/2014/main" id="{A40CC255-201A-6A44-B941-B0548BE7EC3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42" name="Group 13">
              <a:extLst>
                <a:ext uri="{FF2B5EF4-FFF2-40B4-BE49-F238E27FC236}">
                  <a16:creationId xmlns:a16="http://schemas.microsoft.com/office/drawing/2014/main" id="{6CC7033B-EF65-C640-B01D-9093666019EF}"/>
                </a:ext>
              </a:extLst>
            </p:cNvPr>
            <p:cNvGrpSpPr>
              <a:grpSpLocks noChangeAspect="1"/>
            </p:cNvGrpSpPr>
            <p:nvPr/>
          </p:nvGrpSpPr>
          <p:grpSpPr bwMode="auto">
            <a:xfrm>
              <a:off x="8752900" y="3012694"/>
              <a:ext cx="152400" cy="152400"/>
              <a:chOff x="1344" y="2064"/>
              <a:chExt cx="192" cy="192"/>
            </a:xfrm>
          </p:grpSpPr>
          <p:sp>
            <p:nvSpPr>
              <p:cNvPr id="88" name="Oval 14">
                <a:extLst>
                  <a:ext uri="{FF2B5EF4-FFF2-40B4-BE49-F238E27FC236}">
                    <a16:creationId xmlns:a16="http://schemas.microsoft.com/office/drawing/2014/main" id="{D7C1F85E-0795-EA4A-90CE-6CCDE0E4DA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EAAE652F-6984-B04D-8271-12BDD8C2823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 name="Group 210">
              <a:extLst>
                <a:ext uri="{FF2B5EF4-FFF2-40B4-BE49-F238E27FC236}">
                  <a16:creationId xmlns:a16="http://schemas.microsoft.com/office/drawing/2014/main" id="{78D56462-46B5-2142-A056-981534CC3D0B}"/>
                </a:ext>
              </a:extLst>
            </p:cNvPr>
            <p:cNvGrpSpPr>
              <a:grpSpLocks/>
            </p:cNvGrpSpPr>
            <p:nvPr/>
          </p:nvGrpSpPr>
          <p:grpSpPr bwMode="auto">
            <a:xfrm rot="5400000">
              <a:off x="9762461" y="2098489"/>
              <a:ext cx="304800" cy="762000"/>
              <a:chOff x="3216" y="1728"/>
              <a:chExt cx="192" cy="480"/>
            </a:xfrm>
          </p:grpSpPr>
          <p:sp>
            <p:nvSpPr>
              <p:cNvPr id="84" name="Line 8">
                <a:extLst>
                  <a:ext uri="{FF2B5EF4-FFF2-40B4-BE49-F238E27FC236}">
                    <a16:creationId xmlns:a16="http://schemas.microsoft.com/office/drawing/2014/main" id="{278C8F97-0677-3E4D-8EBD-FB5F2B89326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9">
                <a:extLst>
                  <a:ext uri="{FF2B5EF4-FFF2-40B4-BE49-F238E27FC236}">
                    <a16:creationId xmlns:a16="http://schemas.microsoft.com/office/drawing/2014/main" id="{EAB6022A-DB72-D84F-A6C9-2813C06ADE3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0">
                <a:extLst>
                  <a:ext uri="{FF2B5EF4-FFF2-40B4-BE49-F238E27FC236}">
                    <a16:creationId xmlns:a16="http://schemas.microsoft.com/office/drawing/2014/main" id="{15230B3E-6162-0F40-B838-D3A99F0E1B8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
                <a:extLst>
                  <a:ext uri="{FF2B5EF4-FFF2-40B4-BE49-F238E27FC236}">
                    <a16:creationId xmlns:a16="http://schemas.microsoft.com/office/drawing/2014/main" id="{88D062F1-48AF-1242-A5F1-6EF7A0528B0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 name="Freeform 12">
              <a:extLst>
                <a:ext uri="{FF2B5EF4-FFF2-40B4-BE49-F238E27FC236}">
                  <a16:creationId xmlns:a16="http://schemas.microsoft.com/office/drawing/2014/main" id="{0B84B576-F079-824E-9937-A1CB53A31F90}"/>
                </a:ext>
              </a:extLst>
            </p:cNvPr>
            <p:cNvSpPr>
              <a:spLocks noChangeAspect="1"/>
            </p:cNvSpPr>
            <p:nvPr/>
          </p:nvSpPr>
          <p:spPr bwMode="auto">
            <a:xfrm>
              <a:off x="8750083" y="30935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7" name="Group 13">
              <a:extLst>
                <a:ext uri="{FF2B5EF4-FFF2-40B4-BE49-F238E27FC236}">
                  <a16:creationId xmlns:a16="http://schemas.microsoft.com/office/drawing/2014/main" id="{BF4E138E-99B0-B241-BB71-24EF9E04E4B2}"/>
                </a:ext>
              </a:extLst>
            </p:cNvPr>
            <p:cNvGrpSpPr>
              <a:grpSpLocks noChangeAspect="1"/>
            </p:cNvGrpSpPr>
            <p:nvPr/>
          </p:nvGrpSpPr>
          <p:grpSpPr bwMode="auto">
            <a:xfrm>
              <a:off x="8034443" y="3023579"/>
              <a:ext cx="152400" cy="152400"/>
              <a:chOff x="1344" y="2064"/>
              <a:chExt cx="192" cy="192"/>
            </a:xfrm>
          </p:grpSpPr>
          <p:sp>
            <p:nvSpPr>
              <p:cNvPr id="82" name="Oval 14">
                <a:extLst>
                  <a:ext uri="{FF2B5EF4-FFF2-40B4-BE49-F238E27FC236}">
                    <a16:creationId xmlns:a16="http://schemas.microsoft.com/office/drawing/2014/main" id="{1A9D61D5-03B4-D942-BD78-00893511F29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DF565E05-3E37-5846-96DA-F25A2DF0F2E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13">
              <a:extLst>
                <a:ext uri="{FF2B5EF4-FFF2-40B4-BE49-F238E27FC236}">
                  <a16:creationId xmlns:a16="http://schemas.microsoft.com/office/drawing/2014/main" id="{DC0DE77B-8183-D643-9046-DC7B354AAAE2}"/>
                </a:ext>
              </a:extLst>
            </p:cNvPr>
            <p:cNvGrpSpPr>
              <a:grpSpLocks noChangeAspect="1"/>
            </p:cNvGrpSpPr>
            <p:nvPr/>
          </p:nvGrpSpPr>
          <p:grpSpPr bwMode="auto">
            <a:xfrm>
              <a:off x="10233355" y="2400727"/>
              <a:ext cx="152400" cy="152400"/>
              <a:chOff x="1344" y="2064"/>
              <a:chExt cx="192" cy="192"/>
            </a:xfrm>
          </p:grpSpPr>
          <p:sp>
            <p:nvSpPr>
              <p:cNvPr id="80" name="Oval 14">
                <a:extLst>
                  <a:ext uri="{FF2B5EF4-FFF2-40B4-BE49-F238E27FC236}">
                    <a16:creationId xmlns:a16="http://schemas.microsoft.com/office/drawing/2014/main" id="{6D4F8148-40BE-C645-B786-82EEE826080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15">
                <a:extLst>
                  <a:ext uri="{FF2B5EF4-FFF2-40B4-BE49-F238E27FC236}">
                    <a16:creationId xmlns:a16="http://schemas.microsoft.com/office/drawing/2014/main" id="{70C1CA47-C0DB-1B4A-885B-7A4BBEE1D4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12">
              <a:extLst>
                <a:ext uri="{FF2B5EF4-FFF2-40B4-BE49-F238E27FC236}">
                  <a16:creationId xmlns:a16="http://schemas.microsoft.com/office/drawing/2014/main" id="{AC9FE2C1-64F5-3E4C-9E4E-DEBF958E7F03}"/>
                </a:ext>
              </a:extLst>
            </p:cNvPr>
            <p:cNvSpPr>
              <a:spLocks noChangeAspect="1"/>
            </p:cNvSpPr>
            <p:nvPr/>
          </p:nvSpPr>
          <p:spPr bwMode="auto">
            <a:xfrm>
              <a:off x="9468537" y="36269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1" name="Straight Connector 50">
              <a:extLst>
                <a:ext uri="{FF2B5EF4-FFF2-40B4-BE49-F238E27FC236}">
                  <a16:creationId xmlns:a16="http://schemas.microsoft.com/office/drawing/2014/main" id="{E2E14B4D-8330-064E-89DB-500627E552A9}"/>
                </a:ext>
              </a:extLst>
            </p:cNvPr>
            <p:cNvCxnSpPr/>
            <p:nvPr/>
          </p:nvCxnSpPr>
          <p:spPr>
            <a:xfrm flipV="1">
              <a:off x="8816109" y="173282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220">
              <a:extLst>
                <a:ext uri="{FF2B5EF4-FFF2-40B4-BE49-F238E27FC236}">
                  <a16:creationId xmlns:a16="http://schemas.microsoft.com/office/drawing/2014/main" id="{6C1C90D7-4BF9-2F47-B994-94C6ADB66945}"/>
                </a:ext>
              </a:extLst>
            </p:cNvPr>
            <p:cNvGrpSpPr>
              <a:grpSpLocks/>
            </p:cNvGrpSpPr>
            <p:nvPr/>
          </p:nvGrpSpPr>
          <p:grpSpPr bwMode="auto">
            <a:xfrm>
              <a:off x="9467352" y="4362219"/>
              <a:ext cx="152400" cy="304800"/>
              <a:chOff x="3257" y="3072"/>
              <a:chExt cx="96" cy="192"/>
            </a:xfrm>
          </p:grpSpPr>
          <p:sp>
            <p:nvSpPr>
              <p:cNvPr id="78" name="Line 17">
                <a:extLst>
                  <a:ext uri="{FF2B5EF4-FFF2-40B4-BE49-F238E27FC236}">
                    <a16:creationId xmlns:a16="http://schemas.microsoft.com/office/drawing/2014/main" id="{B423656E-AC4A-7B43-8B4F-178EAFF1D21C}"/>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0184AD8E-0063-9F45-AAAC-216C9D3AA300}"/>
                  </a:ext>
                </a:extLst>
              </p:cNvPr>
              <p:cNvSpPr>
                <a:spLocks noChangeAspect="1"/>
              </p:cNvSpPr>
              <p:nvPr/>
            </p:nvSpPr>
            <p:spPr bwMode="auto">
              <a:xfrm>
                <a:off x="3257"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BC80F9-1E4D-D741-9A5C-1754C880F874}"/>
                    </a:ext>
                  </a:extLst>
                </p:cNvPr>
                <p:cNvSpPr txBox="1"/>
                <p:nvPr/>
              </p:nvSpPr>
              <p:spPr>
                <a:xfrm>
                  <a:off x="8159622" y="325392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57" name="TextBox 56">
                  <a:extLst>
                    <a:ext uri="{FF2B5EF4-FFF2-40B4-BE49-F238E27FC236}">
                      <a16:creationId xmlns:a16="http://schemas.microsoft.com/office/drawing/2014/main" id="{A8BC80F9-1E4D-D741-9A5C-1754C880F874}"/>
                    </a:ext>
                  </a:extLst>
                </p:cNvPr>
                <p:cNvSpPr txBox="1">
                  <a:spLocks noRot="1" noChangeAspect="1" noMove="1" noResize="1" noEditPoints="1" noAdjustHandles="1" noChangeArrowheads="1" noChangeShapeType="1" noTextEdit="1"/>
                </p:cNvSpPr>
                <p:nvPr/>
              </p:nvSpPr>
              <p:spPr>
                <a:xfrm>
                  <a:off x="8159622" y="3253929"/>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0D64BD8-E123-4343-B593-6B776D67674E}"/>
                    </a:ext>
                  </a:extLst>
                </p:cNvPr>
                <p:cNvSpPr txBox="1"/>
                <p:nvPr/>
              </p:nvSpPr>
              <p:spPr>
                <a:xfrm>
                  <a:off x="8867191" y="34481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58" name="TextBox 57">
                  <a:extLst>
                    <a:ext uri="{FF2B5EF4-FFF2-40B4-BE49-F238E27FC236}">
                      <a16:creationId xmlns:a16="http://schemas.microsoft.com/office/drawing/2014/main" id="{10D64BD8-E123-4343-B593-6B776D67674E}"/>
                    </a:ext>
                  </a:extLst>
                </p:cNvPr>
                <p:cNvSpPr txBox="1">
                  <a:spLocks noRot="1" noChangeAspect="1" noMove="1" noResize="1" noEditPoints="1" noAdjustHandles="1" noChangeArrowheads="1" noChangeShapeType="1" noTextEdit="1"/>
                </p:cNvSpPr>
                <p:nvPr/>
              </p:nvSpPr>
              <p:spPr>
                <a:xfrm>
                  <a:off x="8867191" y="34481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AA98F2B-5C5A-D74F-BAFE-06471FD68C0B}"/>
                    </a:ext>
                  </a:extLst>
                </p:cNvPr>
                <p:cNvSpPr txBox="1"/>
                <p:nvPr/>
              </p:nvSpPr>
              <p:spPr>
                <a:xfrm>
                  <a:off x="9073485" y="387304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60" name="TextBox 59">
                  <a:extLst>
                    <a:ext uri="{FF2B5EF4-FFF2-40B4-BE49-F238E27FC236}">
                      <a16:creationId xmlns:a16="http://schemas.microsoft.com/office/drawing/2014/main" id="{DAA98F2B-5C5A-D74F-BAFE-06471FD68C0B}"/>
                    </a:ext>
                  </a:extLst>
                </p:cNvPr>
                <p:cNvSpPr txBox="1">
                  <a:spLocks noRot="1" noChangeAspect="1" noMove="1" noResize="1" noEditPoints="1" noAdjustHandles="1" noChangeArrowheads="1" noChangeShapeType="1" noTextEdit="1"/>
                </p:cNvSpPr>
                <p:nvPr/>
              </p:nvSpPr>
              <p:spPr>
                <a:xfrm>
                  <a:off x="9073485" y="3873046"/>
                  <a:ext cx="633999" cy="369332"/>
                </a:xfrm>
                <a:prstGeom prst="rect">
                  <a:avLst/>
                </a:prstGeom>
                <a:blipFill>
                  <a:blip r:embed="rId5"/>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EC29EFAD-487C-614D-B352-B2904BB7BDAD}"/>
                </a:ext>
              </a:extLst>
            </p:cNvPr>
            <p:cNvCxnSpPr>
              <a:cxnSpLocks/>
            </p:cNvCxnSpPr>
            <p:nvPr/>
          </p:nvCxnSpPr>
          <p:spPr>
            <a:xfrm flipV="1">
              <a:off x="9205953" y="147451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13">
              <a:extLst>
                <a:ext uri="{FF2B5EF4-FFF2-40B4-BE49-F238E27FC236}">
                  <a16:creationId xmlns:a16="http://schemas.microsoft.com/office/drawing/2014/main" id="{B7492192-3060-E746-8F06-0C636EC9052D}"/>
                </a:ext>
              </a:extLst>
            </p:cNvPr>
            <p:cNvGrpSpPr>
              <a:grpSpLocks noChangeAspect="1"/>
            </p:cNvGrpSpPr>
            <p:nvPr/>
          </p:nvGrpSpPr>
          <p:grpSpPr bwMode="auto">
            <a:xfrm>
              <a:off x="9124685" y="1417520"/>
              <a:ext cx="152400" cy="152400"/>
              <a:chOff x="1344" y="2064"/>
              <a:chExt cx="192" cy="192"/>
            </a:xfrm>
          </p:grpSpPr>
          <p:sp>
            <p:nvSpPr>
              <p:cNvPr id="70" name="Oval 14">
                <a:extLst>
                  <a:ext uri="{FF2B5EF4-FFF2-40B4-BE49-F238E27FC236}">
                    <a16:creationId xmlns:a16="http://schemas.microsoft.com/office/drawing/2014/main" id="{5B7A09B4-A935-A142-A278-D9450CBD6CD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15">
                <a:extLst>
                  <a:ext uri="{FF2B5EF4-FFF2-40B4-BE49-F238E27FC236}">
                    <a16:creationId xmlns:a16="http://schemas.microsoft.com/office/drawing/2014/main" id="{D8B920F5-31F6-DD4B-9944-3F80F0B6CA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5" name="Straight Connector 64">
              <a:extLst>
                <a:ext uri="{FF2B5EF4-FFF2-40B4-BE49-F238E27FC236}">
                  <a16:creationId xmlns:a16="http://schemas.microsoft.com/office/drawing/2014/main" id="{E3C3A7FB-BA5E-9A41-96C7-77AE9F70C7BC}"/>
                </a:ext>
              </a:extLst>
            </p:cNvPr>
            <p:cNvCxnSpPr>
              <a:cxnSpLocks/>
            </p:cNvCxnSpPr>
            <p:nvPr/>
          </p:nvCxnSpPr>
          <p:spPr>
            <a:xfrm flipV="1">
              <a:off x="8836333" y="1732824"/>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2A6D82-DCEF-E44F-AC47-82BE761D02B2}"/>
                    </a:ext>
                  </a:extLst>
                </p:cNvPr>
                <p:cNvSpPr txBox="1"/>
                <p:nvPr/>
              </p:nvSpPr>
              <p:spPr>
                <a:xfrm>
                  <a:off x="7978059" y="2700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66" name="TextBox 65">
                  <a:extLst>
                    <a:ext uri="{FF2B5EF4-FFF2-40B4-BE49-F238E27FC236}">
                      <a16:creationId xmlns:a16="http://schemas.microsoft.com/office/drawing/2014/main" id="{352A6D82-DCEF-E44F-AC47-82BE761D02B2}"/>
                    </a:ext>
                  </a:extLst>
                </p:cNvPr>
                <p:cNvSpPr txBox="1">
                  <a:spLocks noRot="1" noChangeAspect="1" noMove="1" noResize="1" noEditPoints="1" noAdjustHandles="1" noChangeArrowheads="1" noChangeShapeType="1" noTextEdit="1"/>
                </p:cNvSpPr>
                <p:nvPr/>
              </p:nvSpPr>
              <p:spPr>
                <a:xfrm>
                  <a:off x="7978059" y="2700566"/>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8C1ED4-A9B0-F845-8C82-377EFD09C017}"/>
                    </a:ext>
                  </a:extLst>
                </p:cNvPr>
                <p:cNvSpPr txBox="1"/>
                <p:nvPr/>
              </p:nvSpPr>
              <p:spPr>
                <a:xfrm>
                  <a:off x="10101712" y="204718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67" name="TextBox 66">
                  <a:extLst>
                    <a:ext uri="{FF2B5EF4-FFF2-40B4-BE49-F238E27FC236}">
                      <a16:creationId xmlns:a16="http://schemas.microsoft.com/office/drawing/2014/main" id="{C18C1ED4-A9B0-F845-8C82-377EFD09C017}"/>
                    </a:ext>
                  </a:extLst>
                </p:cNvPr>
                <p:cNvSpPr txBox="1">
                  <a:spLocks noRot="1" noChangeAspect="1" noMove="1" noResize="1" noEditPoints="1" noAdjustHandles="1" noChangeArrowheads="1" noChangeShapeType="1" noTextEdit="1"/>
                </p:cNvSpPr>
                <p:nvPr/>
              </p:nvSpPr>
              <p:spPr>
                <a:xfrm>
                  <a:off x="10101712" y="2047181"/>
                  <a:ext cx="63399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367F147-E9CD-384D-8616-C48663EDDA6E}"/>
                    </a:ext>
                  </a:extLst>
                </p:cNvPr>
                <p:cNvSpPr txBox="1"/>
                <p:nvPr/>
              </p:nvSpPr>
              <p:spPr>
                <a:xfrm>
                  <a:off x="9349653" y="125862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68" name="TextBox 67">
                  <a:extLst>
                    <a:ext uri="{FF2B5EF4-FFF2-40B4-BE49-F238E27FC236}">
                      <a16:creationId xmlns:a16="http://schemas.microsoft.com/office/drawing/2014/main" id="{D367F147-E9CD-384D-8616-C48663EDDA6E}"/>
                    </a:ext>
                  </a:extLst>
                </p:cNvPr>
                <p:cNvSpPr txBox="1">
                  <a:spLocks noRot="1" noChangeAspect="1" noMove="1" noResize="1" noEditPoints="1" noAdjustHandles="1" noChangeArrowheads="1" noChangeShapeType="1" noTextEdit="1"/>
                </p:cNvSpPr>
                <p:nvPr/>
              </p:nvSpPr>
              <p:spPr>
                <a:xfrm>
                  <a:off x="9349653" y="1258628"/>
                  <a:ext cx="633999" cy="369332"/>
                </a:xfrm>
                <a:prstGeom prst="rect">
                  <a:avLst/>
                </a:prstGeom>
                <a:blipFill>
                  <a:blip r:embed="rId8"/>
                  <a:stretch>
                    <a:fillRect/>
                  </a:stretch>
                </a:blipFill>
              </p:spPr>
              <p:txBody>
                <a:bodyPr/>
                <a:lstStyle/>
                <a:p>
                  <a:r>
                    <a:rPr lang="en-US">
                      <a:noFill/>
                    </a:rPr>
                    <a:t> </a:t>
                  </a:r>
                </a:p>
              </p:txBody>
            </p:sp>
          </mc:Fallback>
        </mc:AlternateContent>
        <p:grpSp>
          <p:nvGrpSpPr>
            <p:cNvPr id="106" name="Group 210">
              <a:extLst>
                <a:ext uri="{FF2B5EF4-FFF2-40B4-BE49-F238E27FC236}">
                  <a16:creationId xmlns:a16="http://schemas.microsoft.com/office/drawing/2014/main" id="{5ABDA9C3-7932-174A-A249-115C8123FA2C}"/>
                </a:ext>
              </a:extLst>
            </p:cNvPr>
            <p:cNvGrpSpPr>
              <a:grpSpLocks/>
            </p:cNvGrpSpPr>
            <p:nvPr/>
          </p:nvGrpSpPr>
          <p:grpSpPr bwMode="auto">
            <a:xfrm>
              <a:off x="9380621" y="1741963"/>
              <a:ext cx="304800" cy="762000"/>
              <a:chOff x="3216" y="1728"/>
              <a:chExt cx="192" cy="480"/>
            </a:xfrm>
          </p:grpSpPr>
          <p:sp>
            <p:nvSpPr>
              <p:cNvPr id="107" name="Line 8">
                <a:extLst>
                  <a:ext uri="{FF2B5EF4-FFF2-40B4-BE49-F238E27FC236}">
                    <a16:creationId xmlns:a16="http://schemas.microsoft.com/office/drawing/2014/main" id="{6C99D811-7063-644C-A743-6028E7DF727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9">
                <a:extLst>
                  <a:ext uri="{FF2B5EF4-FFF2-40B4-BE49-F238E27FC236}">
                    <a16:creationId xmlns:a16="http://schemas.microsoft.com/office/drawing/2014/main" id="{0AC1DD38-9BCE-0849-8A20-2F87DA4F6D6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
                <a:extLst>
                  <a:ext uri="{FF2B5EF4-FFF2-40B4-BE49-F238E27FC236}">
                    <a16:creationId xmlns:a16="http://schemas.microsoft.com/office/drawing/2014/main" id="{606B97DF-E0DC-B148-874F-27EA7B77309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1">
                <a:extLst>
                  <a:ext uri="{FF2B5EF4-FFF2-40B4-BE49-F238E27FC236}">
                    <a16:creationId xmlns:a16="http://schemas.microsoft.com/office/drawing/2014/main" id="{065D91F9-2B66-4549-AA0F-248004897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1" name="Group 210">
              <a:extLst>
                <a:ext uri="{FF2B5EF4-FFF2-40B4-BE49-F238E27FC236}">
                  <a16:creationId xmlns:a16="http://schemas.microsoft.com/office/drawing/2014/main" id="{38EAA3D9-E52A-324F-BF17-79945F33ADBC}"/>
                </a:ext>
              </a:extLst>
            </p:cNvPr>
            <p:cNvGrpSpPr>
              <a:grpSpLocks/>
            </p:cNvGrpSpPr>
            <p:nvPr/>
          </p:nvGrpSpPr>
          <p:grpSpPr bwMode="auto">
            <a:xfrm rot="5400000">
              <a:off x="9738055" y="2853395"/>
              <a:ext cx="304800" cy="762000"/>
              <a:chOff x="3216" y="1728"/>
              <a:chExt cx="192" cy="480"/>
            </a:xfrm>
          </p:grpSpPr>
          <p:sp>
            <p:nvSpPr>
              <p:cNvPr id="112" name="Line 8">
                <a:extLst>
                  <a:ext uri="{FF2B5EF4-FFF2-40B4-BE49-F238E27FC236}">
                    <a16:creationId xmlns:a16="http://schemas.microsoft.com/office/drawing/2014/main" id="{BB1CD36F-2021-F84E-863D-83B5F36FAB3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27400597-C8F1-C74C-AF70-1484FFA18A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5DD23070-E78F-EE4C-93A5-75BF71DD3A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6EF163CB-2BD7-614C-BDEB-314421E0AC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 name="Group 13">
              <a:extLst>
                <a:ext uri="{FF2B5EF4-FFF2-40B4-BE49-F238E27FC236}">
                  <a16:creationId xmlns:a16="http://schemas.microsoft.com/office/drawing/2014/main" id="{0FB20316-7F37-8140-AA4E-4C2A68D24698}"/>
                </a:ext>
              </a:extLst>
            </p:cNvPr>
            <p:cNvGrpSpPr>
              <a:grpSpLocks noChangeAspect="1"/>
            </p:cNvGrpSpPr>
            <p:nvPr/>
          </p:nvGrpSpPr>
          <p:grpSpPr bwMode="auto">
            <a:xfrm>
              <a:off x="10200227" y="3187578"/>
              <a:ext cx="152400" cy="158750"/>
              <a:chOff x="1344" y="2112"/>
              <a:chExt cx="192" cy="200"/>
            </a:xfrm>
          </p:grpSpPr>
          <p:sp>
            <p:nvSpPr>
              <p:cNvPr id="117" name="Oval 14">
                <a:extLst>
                  <a:ext uri="{FF2B5EF4-FFF2-40B4-BE49-F238E27FC236}">
                    <a16:creationId xmlns:a16="http://schemas.microsoft.com/office/drawing/2014/main" id="{1E6D2C6C-4D11-6C4F-B6A9-124B0E8FA9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5">
                <a:extLst>
                  <a:ext uri="{FF2B5EF4-FFF2-40B4-BE49-F238E27FC236}">
                    <a16:creationId xmlns:a16="http://schemas.microsoft.com/office/drawing/2014/main" id="{7135BD03-C223-9D4E-92CD-CD87E64FA987}"/>
                  </a:ext>
                </a:extLst>
              </p:cNvPr>
              <p:cNvSpPr>
                <a:spLocks noChangeAspect="1" noChangeArrowheads="1"/>
              </p:cNvSpPr>
              <p:nvPr/>
            </p:nvSpPr>
            <p:spPr bwMode="auto">
              <a:xfrm>
                <a:off x="1344" y="212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mc:Choice xmlns:a14="http://schemas.microsoft.com/office/drawing/2010/main" Requires="a14">
            <p:sp>
              <p:nvSpPr>
                <p:cNvPr id="119" name="TextBox 118">
                  <a:extLst>
                    <a:ext uri="{FF2B5EF4-FFF2-40B4-BE49-F238E27FC236}">
                      <a16:creationId xmlns:a16="http://schemas.microsoft.com/office/drawing/2014/main" id="{A4A2E08D-CD12-2E46-9D38-10C297B7D39E}"/>
                    </a:ext>
                  </a:extLst>
                </p:cNvPr>
                <p:cNvSpPr txBox="1"/>
                <p:nvPr/>
              </p:nvSpPr>
              <p:spPr>
                <a:xfrm>
                  <a:off x="10108340" y="329057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p:sp>
              <p:nvSpPr>
                <p:cNvPr id="119" name="TextBox 118">
                  <a:extLst>
                    <a:ext uri="{FF2B5EF4-FFF2-40B4-BE49-F238E27FC236}">
                      <a16:creationId xmlns:a16="http://schemas.microsoft.com/office/drawing/2014/main" id="{A4A2E08D-CD12-2E46-9D38-10C297B7D39E}"/>
                    </a:ext>
                  </a:extLst>
                </p:cNvPr>
                <p:cNvSpPr txBox="1">
                  <a:spLocks noRot="1" noChangeAspect="1" noMove="1" noResize="1" noEditPoints="1" noAdjustHandles="1" noChangeArrowheads="1" noChangeShapeType="1" noTextEdit="1"/>
                </p:cNvSpPr>
                <p:nvPr/>
              </p:nvSpPr>
              <p:spPr>
                <a:xfrm>
                  <a:off x="10108340" y="3290570"/>
                  <a:ext cx="633999" cy="369332"/>
                </a:xfrm>
                <a:prstGeom prst="rect">
                  <a:avLst/>
                </a:prstGeom>
                <a:blipFill>
                  <a:blip r:embed="rId9"/>
                  <a:stretch>
                    <a:fillRect/>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B5A2A6A6-6C7E-B641-8641-A09332BA84A0}"/>
              </a:ext>
            </a:extLst>
          </p:cNvPr>
          <p:cNvGrpSpPr/>
          <p:nvPr/>
        </p:nvGrpSpPr>
        <p:grpSpPr>
          <a:xfrm>
            <a:off x="540394" y="1988662"/>
            <a:ext cx="3650089" cy="3452137"/>
            <a:chOff x="540394" y="1988662"/>
            <a:chExt cx="3650089" cy="3452137"/>
          </a:xfrm>
        </p:grpSpPr>
        <p:sp>
          <p:nvSpPr>
            <p:cNvPr id="105" name="TextBox 104">
              <a:extLst>
                <a:ext uri="{FF2B5EF4-FFF2-40B4-BE49-F238E27FC236}">
                  <a16:creationId xmlns:a16="http://schemas.microsoft.com/office/drawing/2014/main" id="{A7DD109E-77DF-7543-8730-80CB5D46DD2E}"/>
                </a:ext>
              </a:extLst>
            </p:cNvPr>
            <p:cNvSpPr txBox="1"/>
            <p:nvPr/>
          </p:nvSpPr>
          <p:spPr>
            <a:xfrm>
              <a:off x="1322132" y="1988662"/>
              <a:ext cx="1074653" cy="369332"/>
            </a:xfrm>
            <a:prstGeom prst="rect">
              <a:avLst/>
            </a:prstGeom>
            <a:noFill/>
          </p:spPr>
          <p:txBody>
            <a:bodyPr wrap="none" rtlCol="0">
              <a:spAutoFit/>
            </a:bodyPr>
            <a:lstStyle/>
            <a:p>
              <a:r>
                <a:rPr lang="en-US" dirty="0"/>
                <a:t>BJT mixer</a:t>
              </a:r>
            </a:p>
          </p:txBody>
        </p:sp>
        <p:grpSp>
          <p:nvGrpSpPr>
            <p:cNvPr id="125" name="Group 209">
              <a:extLst>
                <a:ext uri="{FF2B5EF4-FFF2-40B4-BE49-F238E27FC236}">
                  <a16:creationId xmlns:a16="http://schemas.microsoft.com/office/drawing/2014/main" id="{F588259B-217C-1D43-B44D-76356E70A3A6}"/>
                </a:ext>
              </a:extLst>
            </p:cNvPr>
            <p:cNvGrpSpPr>
              <a:grpSpLocks/>
            </p:cNvGrpSpPr>
            <p:nvPr/>
          </p:nvGrpSpPr>
          <p:grpSpPr bwMode="auto">
            <a:xfrm>
              <a:off x="2057809" y="3052093"/>
              <a:ext cx="152400" cy="762000"/>
              <a:chOff x="3935" y="1728"/>
              <a:chExt cx="96" cy="480"/>
            </a:xfrm>
          </p:grpSpPr>
          <p:sp>
            <p:nvSpPr>
              <p:cNvPr id="126" name="Arc 59">
                <a:extLst>
                  <a:ext uri="{FF2B5EF4-FFF2-40B4-BE49-F238E27FC236}">
                    <a16:creationId xmlns:a16="http://schemas.microsoft.com/office/drawing/2014/main" id="{791F562D-5E15-CC43-8B01-B67989B75A9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0">
                <a:extLst>
                  <a:ext uri="{FF2B5EF4-FFF2-40B4-BE49-F238E27FC236}">
                    <a16:creationId xmlns:a16="http://schemas.microsoft.com/office/drawing/2014/main" id="{5061E1CF-47DB-3A46-8875-5CAFA13A4C8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61">
                <a:extLst>
                  <a:ext uri="{FF2B5EF4-FFF2-40B4-BE49-F238E27FC236}">
                    <a16:creationId xmlns:a16="http://schemas.microsoft.com/office/drawing/2014/main" id="{03BBF630-EECD-684A-90D1-8567AED3AF6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62">
                <a:extLst>
                  <a:ext uri="{FF2B5EF4-FFF2-40B4-BE49-F238E27FC236}">
                    <a16:creationId xmlns:a16="http://schemas.microsoft.com/office/drawing/2014/main" id="{71DDA873-F170-3B44-BF00-8D2FA6A9E7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Line 63">
                <a:extLst>
                  <a:ext uri="{FF2B5EF4-FFF2-40B4-BE49-F238E27FC236}">
                    <a16:creationId xmlns:a16="http://schemas.microsoft.com/office/drawing/2014/main" id="{4974E285-4A4B-2140-A1F0-25618063036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64">
                <a:extLst>
                  <a:ext uri="{FF2B5EF4-FFF2-40B4-BE49-F238E27FC236}">
                    <a16:creationId xmlns:a16="http://schemas.microsoft.com/office/drawing/2014/main" id="{2DCCAF3D-EC2A-1043-8E04-2763DBC75F7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Arc 65">
                <a:extLst>
                  <a:ext uri="{FF2B5EF4-FFF2-40B4-BE49-F238E27FC236}">
                    <a16:creationId xmlns:a16="http://schemas.microsoft.com/office/drawing/2014/main" id="{B761C7A0-61EA-BD4F-AE87-89E497C54A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6">
                <a:extLst>
                  <a:ext uri="{FF2B5EF4-FFF2-40B4-BE49-F238E27FC236}">
                    <a16:creationId xmlns:a16="http://schemas.microsoft.com/office/drawing/2014/main" id="{819EA6A4-C9A8-FD47-9BC5-329BAC603DE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67">
                <a:extLst>
                  <a:ext uri="{FF2B5EF4-FFF2-40B4-BE49-F238E27FC236}">
                    <a16:creationId xmlns:a16="http://schemas.microsoft.com/office/drawing/2014/main" id="{DB57A4CB-F6E6-F548-9A83-B00E59A3427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68">
                <a:extLst>
                  <a:ext uri="{FF2B5EF4-FFF2-40B4-BE49-F238E27FC236}">
                    <a16:creationId xmlns:a16="http://schemas.microsoft.com/office/drawing/2014/main" id="{EFAEDFCF-C988-4E45-A3AD-2F0627161FB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69">
                <a:extLst>
                  <a:ext uri="{FF2B5EF4-FFF2-40B4-BE49-F238E27FC236}">
                    <a16:creationId xmlns:a16="http://schemas.microsoft.com/office/drawing/2014/main" id="{59CECDB7-DCF7-B64A-8BDA-7EA1AD17B1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70">
                <a:extLst>
                  <a:ext uri="{FF2B5EF4-FFF2-40B4-BE49-F238E27FC236}">
                    <a16:creationId xmlns:a16="http://schemas.microsoft.com/office/drawing/2014/main" id="{6E540DA1-ABC9-3F41-8445-0526CABFEA6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71">
                <a:extLst>
                  <a:ext uri="{FF2B5EF4-FFF2-40B4-BE49-F238E27FC236}">
                    <a16:creationId xmlns:a16="http://schemas.microsoft.com/office/drawing/2014/main" id="{731BC3AD-6430-A94C-AA54-A5958B8E48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39" name="Group 210">
              <a:extLst>
                <a:ext uri="{FF2B5EF4-FFF2-40B4-BE49-F238E27FC236}">
                  <a16:creationId xmlns:a16="http://schemas.microsoft.com/office/drawing/2014/main" id="{0AD0E7C0-2E4C-BF4D-B9FA-549BB26DD3BF}"/>
                </a:ext>
              </a:extLst>
            </p:cNvPr>
            <p:cNvGrpSpPr>
              <a:grpSpLocks/>
            </p:cNvGrpSpPr>
            <p:nvPr/>
          </p:nvGrpSpPr>
          <p:grpSpPr bwMode="auto">
            <a:xfrm rot="5400000">
              <a:off x="904957" y="3744349"/>
              <a:ext cx="304800" cy="762000"/>
              <a:chOff x="3216" y="1728"/>
              <a:chExt cx="192" cy="480"/>
            </a:xfrm>
          </p:grpSpPr>
          <p:sp>
            <p:nvSpPr>
              <p:cNvPr id="140" name="Line 8">
                <a:extLst>
                  <a:ext uri="{FF2B5EF4-FFF2-40B4-BE49-F238E27FC236}">
                    <a16:creationId xmlns:a16="http://schemas.microsoft.com/office/drawing/2014/main" id="{014C4E5A-9282-144E-8C83-BC4AFAFA23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9">
                <a:extLst>
                  <a:ext uri="{FF2B5EF4-FFF2-40B4-BE49-F238E27FC236}">
                    <a16:creationId xmlns:a16="http://schemas.microsoft.com/office/drawing/2014/main" id="{5F80B5BD-84B6-804C-971F-B4043BCB4E6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
                <a:extLst>
                  <a:ext uri="{FF2B5EF4-FFF2-40B4-BE49-F238E27FC236}">
                    <a16:creationId xmlns:a16="http://schemas.microsoft.com/office/drawing/2014/main" id="{115A7772-3B4A-F845-BF44-7D295A282BA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
                <a:extLst>
                  <a:ext uri="{FF2B5EF4-FFF2-40B4-BE49-F238E27FC236}">
                    <a16:creationId xmlns:a16="http://schemas.microsoft.com/office/drawing/2014/main" id="{641533BE-2D1F-8847-BC0D-054D2DA8A1D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0">
              <a:extLst>
                <a:ext uri="{FF2B5EF4-FFF2-40B4-BE49-F238E27FC236}">
                  <a16:creationId xmlns:a16="http://schemas.microsoft.com/office/drawing/2014/main" id="{33FC2EA2-67CC-514F-B30A-BF680916F79B}"/>
                </a:ext>
              </a:extLst>
            </p:cNvPr>
            <p:cNvGrpSpPr>
              <a:grpSpLocks/>
            </p:cNvGrpSpPr>
            <p:nvPr/>
          </p:nvGrpSpPr>
          <p:grpSpPr bwMode="auto">
            <a:xfrm>
              <a:off x="1356719" y="4816299"/>
              <a:ext cx="152400" cy="304800"/>
              <a:chOff x="3264" y="3072"/>
              <a:chExt cx="96" cy="192"/>
            </a:xfrm>
          </p:grpSpPr>
          <p:sp>
            <p:nvSpPr>
              <p:cNvPr id="155" name="Line 17">
                <a:extLst>
                  <a:ext uri="{FF2B5EF4-FFF2-40B4-BE49-F238E27FC236}">
                    <a16:creationId xmlns:a16="http://schemas.microsoft.com/office/drawing/2014/main" id="{FC36F4CD-6D41-C249-BE94-2D68BCE562A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6" name="Freeform 18">
                <a:extLst>
                  <a:ext uri="{FF2B5EF4-FFF2-40B4-BE49-F238E27FC236}">
                    <a16:creationId xmlns:a16="http://schemas.microsoft.com/office/drawing/2014/main" id="{7E37CEFD-64B2-5E48-A088-454EAD44112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57" name="Group 13">
              <a:extLst>
                <a:ext uri="{FF2B5EF4-FFF2-40B4-BE49-F238E27FC236}">
                  <a16:creationId xmlns:a16="http://schemas.microsoft.com/office/drawing/2014/main" id="{149E5FE1-927C-E342-AAAC-8A7BE4E03C68}"/>
                </a:ext>
              </a:extLst>
            </p:cNvPr>
            <p:cNvGrpSpPr>
              <a:grpSpLocks noChangeAspect="1"/>
            </p:cNvGrpSpPr>
            <p:nvPr/>
          </p:nvGrpSpPr>
          <p:grpSpPr bwMode="auto">
            <a:xfrm>
              <a:off x="1359532" y="4049151"/>
              <a:ext cx="152400" cy="152400"/>
              <a:chOff x="1344" y="2064"/>
              <a:chExt cx="192" cy="192"/>
            </a:xfrm>
          </p:grpSpPr>
          <p:sp>
            <p:nvSpPr>
              <p:cNvPr id="158" name="Oval 14">
                <a:extLst>
                  <a:ext uri="{FF2B5EF4-FFF2-40B4-BE49-F238E27FC236}">
                    <a16:creationId xmlns:a16="http://schemas.microsoft.com/office/drawing/2014/main" id="{29FA3C52-674B-EF44-99B1-F39ADF2C0E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9BCD8518-C359-A440-A724-7EA06BA091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0" name="Group 210">
              <a:extLst>
                <a:ext uri="{FF2B5EF4-FFF2-40B4-BE49-F238E27FC236}">
                  <a16:creationId xmlns:a16="http://schemas.microsoft.com/office/drawing/2014/main" id="{9363A572-4D59-5741-8B53-C9D020F54F14}"/>
                </a:ext>
              </a:extLst>
            </p:cNvPr>
            <p:cNvGrpSpPr>
              <a:grpSpLocks/>
            </p:cNvGrpSpPr>
            <p:nvPr/>
          </p:nvGrpSpPr>
          <p:grpSpPr bwMode="auto">
            <a:xfrm rot="5400000">
              <a:off x="3217233" y="3415607"/>
              <a:ext cx="304800" cy="762000"/>
              <a:chOff x="3216" y="1728"/>
              <a:chExt cx="192" cy="480"/>
            </a:xfrm>
          </p:grpSpPr>
          <p:sp>
            <p:nvSpPr>
              <p:cNvPr id="161" name="Line 8">
                <a:extLst>
                  <a:ext uri="{FF2B5EF4-FFF2-40B4-BE49-F238E27FC236}">
                    <a16:creationId xmlns:a16="http://schemas.microsoft.com/office/drawing/2014/main" id="{7D848EF1-FA0F-7C41-B88D-32DFB0BF97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9">
                <a:extLst>
                  <a:ext uri="{FF2B5EF4-FFF2-40B4-BE49-F238E27FC236}">
                    <a16:creationId xmlns:a16="http://schemas.microsoft.com/office/drawing/2014/main" id="{EA2C2E0D-4B4E-324C-BF72-F25A64A134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
                <a:extLst>
                  <a:ext uri="{FF2B5EF4-FFF2-40B4-BE49-F238E27FC236}">
                    <a16:creationId xmlns:a16="http://schemas.microsoft.com/office/drawing/2014/main" id="{0A1F6656-3F76-ED4E-8541-330D15F2AF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1">
                <a:extLst>
                  <a:ext uri="{FF2B5EF4-FFF2-40B4-BE49-F238E27FC236}">
                    <a16:creationId xmlns:a16="http://schemas.microsoft.com/office/drawing/2014/main" id="{28417F38-8958-F64B-A6C8-9B71E37424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Freeform 12">
              <a:extLst>
                <a:ext uri="{FF2B5EF4-FFF2-40B4-BE49-F238E27FC236}">
                  <a16:creationId xmlns:a16="http://schemas.microsoft.com/office/drawing/2014/main" id="{1CCF8E7E-9FC9-4248-92B6-8AEBC1B71506}"/>
                </a:ext>
              </a:extLst>
            </p:cNvPr>
            <p:cNvSpPr>
              <a:spLocks noChangeAspect="1"/>
            </p:cNvSpPr>
            <p:nvPr/>
          </p:nvSpPr>
          <p:spPr bwMode="auto">
            <a:xfrm>
              <a:off x="1356715" y="41191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4892EF4C-76F5-8D4E-ADCC-F690829556ED}"/>
                </a:ext>
              </a:extLst>
            </p:cNvPr>
            <p:cNvGrpSpPr>
              <a:grpSpLocks noChangeAspect="1"/>
            </p:cNvGrpSpPr>
            <p:nvPr/>
          </p:nvGrpSpPr>
          <p:grpSpPr bwMode="auto">
            <a:xfrm>
              <a:off x="641075" y="4049150"/>
              <a:ext cx="152400" cy="152400"/>
              <a:chOff x="1344" y="2064"/>
              <a:chExt cx="192" cy="192"/>
            </a:xfrm>
          </p:grpSpPr>
          <p:sp>
            <p:nvSpPr>
              <p:cNvPr id="167" name="Oval 14">
                <a:extLst>
                  <a:ext uri="{FF2B5EF4-FFF2-40B4-BE49-F238E27FC236}">
                    <a16:creationId xmlns:a16="http://schemas.microsoft.com/office/drawing/2014/main" id="{4713C5BE-8039-7742-BD16-5349C3BA718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7505467C-161B-834E-B635-A3F95FDF1F9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9" name="Group 13">
              <a:extLst>
                <a:ext uri="{FF2B5EF4-FFF2-40B4-BE49-F238E27FC236}">
                  <a16:creationId xmlns:a16="http://schemas.microsoft.com/office/drawing/2014/main" id="{1A07BCA3-B332-8047-9F0E-1F5BCB94CD7D}"/>
                </a:ext>
              </a:extLst>
            </p:cNvPr>
            <p:cNvGrpSpPr>
              <a:grpSpLocks noChangeAspect="1"/>
            </p:cNvGrpSpPr>
            <p:nvPr/>
          </p:nvGrpSpPr>
          <p:grpSpPr bwMode="auto">
            <a:xfrm>
              <a:off x="3688127" y="3717845"/>
              <a:ext cx="152400" cy="152400"/>
              <a:chOff x="1344" y="2064"/>
              <a:chExt cx="192" cy="192"/>
            </a:xfrm>
          </p:grpSpPr>
          <p:sp>
            <p:nvSpPr>
              <p:cNvPr id="170" name="Oval 14">
                <a:extLst>
                  <a:ext uri="{FF2B5EF4-FFF2-40B4-BE49-F238E27FC236}">
                    <a16:creationId xmlns:a16="http://schemas.microsoft.com/office/drawing/2014/main" id="{13097AFD-02BC-5E42-94F1-A20C0C396D5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Rectangle 15">
                <a:extLst>
                  <a:ext uri="{FF2B5EF4-FFF2-40B4-BE49-F238E27FC236}">
                    <a16:creationId xmlns:a16="http://schemas.microsoft.com/office/drawing/2014/main" id="{1087E3F5-B844-594C-B813-2976AC08C24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2" name="Freeform 12">
              <a:extLst>
                <a:ext uri="{FF2B5EF4-FFF2-40B4-BE49-F238E27FC236}">
                  <a16:creationId xmlns:a16="http://schemas.microsoft.com/office/drawing/2014/main" id="{50D32D89-D315-8C48-9819-87E4A7C56131}"/>
                </a:ext>
              </a:extLst>
            </p:cNvPr>
            <p:cNvSpPr>
              <a:spLocks noChangeAspect="1"/>
            </p:cNvSpPr>
            <p:nvPr/>
          </p:nvSpPr>
          <p:spPr bwMode="auto">
            <a:xfrm>
              <a:off x="2061917" y="44007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3" name="Straight Connector 172">
              <a:extLst>
                <a:ext uri="{FF2B5EF4-FFF2-40B4-BE49-F238E27FC236}">
                  <a16:creationId xmlns:a16="http://schemas.microsoft.com/office/drawing/2014/main" id="{BEC01FC3-F9C4-984D-9930-994748A1DB56}"/>
                </a:ext>
              </a:extLst>
            </p:cNvPr>
            <p:cNvCxnSpPr/>
            <p:nvPr/>
          </p:nvCxnSpPr>
          <p:spPr>
            <a:xfrm flipV="1">
              <a:off x="1442376" y="2784899"/>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4" name="Group 220">
              <a:extLst>
                <a:ext uri="{FF2B5EF4-FFF2-40B4-BE49-F238E27FC236}">
                  <a16:creationId xmlns:a16="http://schemas.microsoft.com/office/drawing/2014/main" id="{41A4AF00-A81E-5048-8F42-5A537707995A}"/>
                </a:ext>
              </a:extLst>
            </p:cNvPr>
            <p:cNvGrpSpPr>
              <a:grpSpLocks/>
            </p:cNvGrpSpPr>
            <p:nvPr/>
          </p:nvGrpSpPr>
          <p:grpSpPr bwMode="auto">
            <a:xfrm>
              <a:off x="2060958" y="5135999"/>
              <a:ext cx="152400" cy="304800"/>
              <a:chOff x="3264" y="3072"/>
              <a:chExt cx="96" cy="192"/>
            </a:xfrm>
          </p:grpSpPr>
          <p:sp>
            <p:nvSpPr>
              <p:cNvPr id="175" name="Line 17">
                <a:extLst>
                  <a:ext uri="{FF2B5EF4-FFF2-40B4-BE49-F238E27FC236}">
                    <a16:creationId xmlns:a16="http://schemas.microsoft.com/office/drawing/2014/main" id="{65C31343-C888-6946-BE08-302CF03D0C0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6" name="Freeform 18">
                <a:extLst>
                  <a:ext uri="{FF2B5EF4-FFF2-40B4-BE49-F238E27FC236}">
                    <a16:creationId xmlns:a16="http://schemas.microsoft.com/office/drawing/2014/main" id="{8E68A282-D5DA-BB4C-BE95-0E7A5A1B40E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80" name="Straight Connector 179">
              <a:extLst>
                <a:ext uri="{FF2B5EF4-FFF2-40B4-BE49-F238E27FC236}">
                  <a16:creationId xmlns:a16="http://schemas.microsoft.com/office/drawing/2014/main" id="{BA2C615E-7074-A749-B024-6474DFE55084}"/>
                </a:ext>
              </a:extLst>
            </p:cNvPr>
            <p:cNvCxnSpPr>
              <a:cxnSpLocks/>
            </p:cNvCxnSpPr>
            <p:nvPr/>
          </p:nvCxnSpPr>
          <p:spPr>
            <a:xfrm flipV="1">
              <a:off x="2143889" y="252658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3">
              <a:extLst>
                <a:ext uri="{FF2B5EF4-FFF2-40B4-BE49-F238E27FC236}">
                  <a16:creationId xmlns:a16="http://schemas.microsoft.com/office/drawing/2014/main" id="{1AE3E16C-16AA-9348-A4E2-3E19C009EBB9}"/>
                </a:ext>
              </a:extLst>
            </p:cNvPr>
            <p:cNvGrpSpPr>
              <a:grpSpLocks noChangeAspect="1"/>
            </p:cNvGrpSpPr>
            <p:nvPr/>
          </p:nvGrpSpPr>
          <p:grpSpPr bwMode="auto">
            <a:xfrm>
              <a:off x="2073507" y="2443091"/>
              <a:ext cx="152400" cy="152400"/>
              <a:chOff x="1344" y="2064"/>
              <a:chExt cx="192" cy="192"/>
            </a:xfrm>
          </p:grpSpPr>
          <p:sp>
            <p:nvSpPr>
              <p:cNvPr id="182" name="Oval 14">
                <a:extLst>
                  <a:ext uri="{FF2B5EF4-FFF2-40B4-BE49-F238E27FC236}">
                    <a16:creationId xmlns:a16="http://schemas.microsoft.com/office/drawing/2014/main" id="{EFAAA325-264A-E048-AEC1-E72F9FB4402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3" name="Rectangle 15">
                <a:extLst>
                  <a:ext uri="{FF2B5EF4-FFF2-40B4-BE49-F238E27FC236}">
                    <a16:creationId xmlns:a16="http://schemas.microsoft.com/office/drawing/2014/main" id="{22683F4F-68CE-7340-A951-96816CF8CE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84" name="Straight Connector 183">
              <a:extLst>
                <a:ext uri="{FF2B5EF4-FFF2-40B4-BE49-F238E27FC236}">
                  <a16:creationId xmlns:a16="http://schemas.microsoft.com/office/drawing/2014/main" id="{1329C44D-49E0-A141-B58B-34D901723ABA}"/>
                </a:ext>
              </a:extLst>
            </p:cNvPr>
            <p:cNvCxnSpPr>
              <a:cxnSpLocks/>
            </p:cNvCxnSpPr>
            <p:nvPr/>
          </p:nvCxnSpPr>
          <p:spPr>
            <a:xfrm flipV="1">
              <a:off x="1442965" y="2784899"/>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4DEE7CD5-46B9-EB43-ADF8-81A414C9E6A5}"/>
                    </a:ext>
                  </a:extLst>
                </p:cNvPr>
                <p:cNvSpPr txBox="1"/>
                <p:nvPr/>
              </p:nvSpPr>
              <p:spPr>
                <a:xfrm>
                  <a:off x="540394" y="36285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185" name="TextBox 184">
                  <a:extLst>
                    <a:ext uri="{FF2B5EF4-FFF2-40B4-BE49-F238E27FC236}">
                      <a16:creationId xmlns:a16="http://schemas.microsoft.com/office/drawing/2014/main" id="{4DEE7CD5-46B9-EB43-ADF8-81A414C9E6A5}"/>
                    </a:ext>
                  </a:extLst>
                </p:cNvPr>
                <p:cNvSpPr txBox="1">
                  <a:spLocks noRot="1" noChangeAspect="1" noMove="1" noResize="1" noEditPoints="1" noAdjustHandles="1" noChangeArrowheads="1" noChangeShapeType="1" noTextEdit="1"/>
                </p:cNvSpPr>
                <p:nvPr/>
              </p:nvSpPr>
              <p:spPr>
                <a:xfrm>
                  <a:off x="540394" y="3628502"/>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B06A0697-0DC5-5945-B708-A11603894399}"/>
                    </a:ext>
                  </a:extLst>
                </p:cNvPr>
                <p:cNvSpPr txBox="1"/>
                <p:nvPr/>
              </p:nvSpPr>
              <p:spPr>
                <a:xfrm>
                  <a:off x="3556484" y="336429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186" name="TextBox 185">
                  <a:extLst>
                    <a:ext uri="{FF2B5EF4-FFF2-40B4-BE49-F238E27FC236}">
                      <a16:creationId xmlns:a16="http://schemas.microsoft.com/office/drawing/2014/main" id="{B06A0697-0DC5-5945-B708-A11603894399}"/>
                    </a:ext>
                  </a:extLst>
                </p:cNvPr>
                <p:cNvSpPr txBox="1">
                  <a:spLocks noRot="1" noChangeAspect="1" noMove="1" noResize="1" noEditPoints="1" noAdjustHandles="1" noChangeArrowheads="1" noChangeShapeType="1" noTextEdit="1"/>
                </p:cNvSpPr>
                <p:nvPr/>
              </p:nvSpPr>
              <p:spPr>
                <a:xfrm>
                  <a:off x="3556484" y="336429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8F267ACB-2880-8546-95D6-E3F5E75F5ED3}"/>
                    </a:ext>
                  </a:extLst>
                </p:cNvPr>
                <p:cNvSpPr txBox="1"/>
                <p:nvPr/>
              </p:nvSpPr>
              <p:spPr>
                <a:xfrm>
                  <a:off x="2286357" y="23083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187" name="TextBox 186">
                  <a:extLst>
                    <a:ext uri="{FF2B5EF4-FFF2-40B4-BE49-F238E27FC236}">
                      <a16:creationId xmlns:a16="http://schemas.microsoft.com/office/drawing/2014/main" id="{8F267ACB-2880-8546-95D6-E3F5E75F5ED3}"/>
                    </a:ext>
                  </a:extLst>
                </p:cNvPr>
                <p:cNvSpPr txBox="1">
                  <a:spLocks noRot="1" noChangeAspect="1" noMove="1" noResize="1" noEditPoints="1" noAdjustHandles="1" noChangeArrowheads="1" noChangeShapeType="1" noTextEdit="1"/>
                </p:cNvSpPr>
                <p:nvPr/>
              </p:nvSpPr>
              <p:spPr>
                <a:xfrm>
                  <a:off x="2286357" y="2308363"/>
                  <a:ext cx="633999" cy="369332"/>
                </a:xfrm>
                <a:prstGeom prst="rect">
                  <a:avLst/>
                </a:prstGeom>
                <a:blipFill>
                  <a:blip r:embed="rId12"/>
                  <a:stretch>
                    <a:fillRect/>
                  </a:stretch>
                </a:blipFill>
              </p:spPr>
              <p:txBody>
                <a:bodyPr/>
                <a:lstStyle/>
                <a:p>
                  <a:r>
                    <a:rPr lang="en-US">
                      <a:noFill/>
                    </a:rPr>
                    <a:t> </a:t>
                  </a:r>
                </a:p>
              </p:txBody>
            </p:sp>
          </mc:Fallback>
        </mc:AlternateContent>
        <p:grpSp>
          <p:nvGrpSpPr>
            <p:cNvPr id="188" name="Group 210">
              <a:extLst>
                <a:ext uri="{FF2B5EF4-FFF2-40B4-BE49-F238E27FC236}">
                  <a16:creationId xmlns:a16="http://schemas.microsoft.com/office/drawing/2014/main" id="{BFF94CCA-E7F7-2A46-A1DE-0AE66E3BD77D}"/>
                </a:ext>
              </a:extLst>
            </p:cNvPr>
            <p:cNvGrpSpPr>
              <a:grpSpLocks/>
            </p:cNvGrpSpPr>
            <p:nvPr/>
          </p:nvGrpSpPr>
          <p:grpSpPr bwMode="auto">
            <a:xfrm>
              <a:off x="2742629" y="3045829"/>
              <a:ext cx="304800" cy="762000"/>
              <a:chOff x="3216" y="1728"/>
              <a:chExt cx="192" cy="480"/>
            </a:xfrm>
          </p:grpSpPr>
          <p:sp>
            <p:nvSpPr>
              <p:cNvPr id="189" name="Line 8">
                <a:extLst>
                  <a:ext uri="{FF2B5EF4-FFF2-40B4-BE49-F238E27FC236}">
                    <a16:creationId xmlns:a16="http://schemas.microsoft.com/office/drawing/2014/main" id="{8815F648-AA3A-4B4C-8D7B-199293B420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EB8AEA65-46A2-9044-B001-84D3B1B10C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0C677B4B-171A-6848-973E-95B569796D2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C9F919ED-B25B-9245-AD8B-4BECB56781C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10">
              <a:extLst>
                <a:ext uri="{FF2B5EF4-FFF2-40B4-BE49-F238E27FC236}">
                  <a16:creationId xmlns:a16="http://schemas.microsoft.com/office/drawing/2014/main" id="{C383462C-A21C-A44E-A19E-F1B53B54233D}"/>
                </a:ext>
              </a:extLst>
            </p:cNvPr>
            <p:cNvGrpSpPr>
              <a:grpSpLocks/>
            </p:cNvGrpSpPr>
            <p:nvPr/>
          </p:nvGrpSpPr>
          <p:grpSpPr bwMode="auto">
            <a:xfrm rot="5400000">
              <a:off x="2344687" y="3918722"/>
              <a:ext cx="304800" cy="762000"/>
              <a:chOff x="3216" y="1728"/>
              <a:chExt cx="192" cy="480"/>
            </a:xfrm>
          </p:grpSpPr>
          <p:sp>
            <p:nvSpPr>
              <p:cNvPr id="194" name="Line 8">
                <a:extLst>
                  <a:ext uri="{FF2B5EF4-FFF2-40B4-BE49-F238E27FC236}">
                    <a16:creationId xmlns:a16="http://schemas.microsoft.com/office/drawing/2014/main" id="{17995D10-5E17-DA4C-9B45-C04C21FB4B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187CE883-AB60-3940-9DC3-18EA5F6242E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8C8457C7-DC55-4948-A34B-EB5C94E1EA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5331198E-CE76-484D-87A7-F9547DC9F2B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8" name="Group 13">
              <a:extLst>
                <a:ext uri="{FF2B5EF4-FFF2-40B4-BE49-F238E27FC236}">
                  <a16:creationId xmlns:a16="http://schemas.microsoft.com/office/drawing/2014/main" id="{C1C742B1-06A3-A745-B51E-F584E5758068}"/>
                </a:ext>
              </a:extLst>
            </p:cNvPr>
            <p:cNvGrpSpPr>
              <a:grpSpLocks noChangeAspect="1"/>
            </p:cNvGrpSpPr>
            <p:nvPr/>
          </p:nvGrpSpPr>
          <p:grpSpPr bwMode="auto">
            <a:xfrm>
              <a:off x="2806859" y="4214803"/>
              <a:ext cx="152400" cy="152400"/>
              <a:chOff x="1344" y="2064"/>
              <a:chExt cx="192" cy="192"/>
            </a:xfrm>
          </p:grpSpPr>
          <p:sp>
            <p:nvSpPr>
              <p:cNvPr id="199" name="Oval 14">
                <a:extLst>
                  <a:ext uri="{FF2B5EF4-FFF2-40B4-BE49-F238E27FC236}">
                    <a16:creationId xmlns:a16="http://schemas.microsoft.com/office/drawing/2014/main" id="{ABA49248-B52B-E54F-84A5-4131A6ADA2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0" name="Rectangle 15">
                <a:extLst>
                  <a:ext uri="{FF2B5EF4-FFF2-40B4-BE49-F238E27FC236}">
                    <a16:creationId xmlns:a16="http://schemas.microsoft.com/office/drawing/2014/main" id="{92929119-9B97-484D-A1B6-17D98DC8E0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816CC5ED-D1F2-9248-ACD0-109A165324FA}"/>
                    </a:ext>
                  </a:extLst>
                </p:cNvPr>
                <p:cNvSpPr txBox="1"/>
                <p:nvPr/>
              </p:nvSpPr>
              <p:spPr>
                <a:xfrm>
                  <a:off x="2714972" y="427207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201" name="TextBox 200">
                  <a:extLst>
                    <a:ext uri="{FF2B5EF4-FFF2-40B4-BE49-F238E27FC236}">
                      <a16:creationId xmlns:a16="http://schemas.microsoft.com/office/drawing/2014/main" id="{816CC5ED-D1F2-9248-ACD0-109A165324FA}"/>
                    </a:ext>
                  </a:extLst>
                </p:cNvPr>
                <p:cNvSpPr txBox="1">
                  <a:spLocks noRot="1" noChangeAspect="1" noMove="1" noResize="1" noEditPoints="1" noAdjustHandles="1" noChangeArrowheads="1" noChangeShapeType="1" noTextEdit="1"/>
                </p:cNvSpPr>
                <p:nvPr/>
              </p:nvSpPr>
              <p:spPr>
                <a:xfrm>
                  <a:off x="2714972" y="4272073"/>
                  <a:ext cx="633999" cy="369332"/>
                </a:xfrm>
                <a:prstGeom prst="rect">
                  <a:avLst/>
                </a:prstGeom>
                <a:blipFill>
                  <a:blip r:embed="rId13"/>
                  <a:stretch>
                    <a:fillRect/>
                  </a:stretch>
                </a:blipFill>
              </p:spPr>
              <p:txBody>
                <a:bodyPr/>
                <a:lstStyle/>
                <a:p>
                  <a:r>
                    <a:rPr lang="en-US">
                      <a:noFill/>
                    </a:rPr>
                    <a:t> </a:t>
                  </a:r>
                </a:p>
              </p:txBody>
            </p:sp>
          </mc:Fallback>
        </mc:AlternateContent>
        <p:cxnSp>
          <p:nvCxnSpPr>
            <p:cNvPr id="202" name="Straight Connector 201">
              <a:extLst>
                <a:ext uri="{FF2B5EF4-FFF2-40B4-BE49-F238E27FC236}">
                  <a16:creationId xmlns:a16="http://schemas.microsoft.com/office/drawing/2014/main" id="{F7AF79FA-E2B2-C849-9082-E954E530396F}"/>
                </a:ext>
              </a:extLst>
            </p:cNvPr>
            <p:cNvCxnSpPr/>
            <p:nvPr/>
          </p:nvCxnSpPr>
          <p:spPr>
            <a:xfrm flipV="1">
              <a:off x="2105203" y="3802766"/>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28104CC-1CEB-134D-A7DE-4F2613FEB1D1}"/>
                </a:ext>
              </a:extLst>
            </p:cNvPr>
            <p:cNvCxnSpPr/>
            <p:nvPr/>
          </p:nvCxnSpPr>
          <p:spPr>
            <a:xfrm flipV="1">
              <a:off x="2028269" y="2788034"/>
              <a:ext cx="877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157C621-AE52-8C45-9564-12B65C0C9014}"/>
                </a:ext>
              </a:extLst>
            </p:cNvPr>
            <p:cNvCxnSpPr/>
            <p:nvPr/>
          </p:nvCxnSpPr>
          <p:spPr>
            <a:xfrm flipV="1">
              <a:off x="1152816" y="412999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Freeform 12">
              <a:extLst>
                <a:ext uri="{FF2B5EF4-FFF2-40B4-BE49-F238E27FC236}">
                  <a16:creationId xmlns:a16="http://schemas.microsoft.com/office/drawing/2014/main" id="{ECEE1D33-6505-3748-9B41-908F864561E2}"/>
                </a:ext>
              </a:extLst>
            </p:cNvPr>
            <p:cNvSpPr>
              <a:spLocks noChangeAspect="1"/>
            </p:cNvSpPr>
            <p:nvPr/>
          </p:nvSpPr>
          <p:spPr bwMode="auto">
            <a:xfrm>
              <a:off x="1366176" y="33869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6" name="Group 478">
              <a:extLst>
                <a:ext uri="{FF2B5EF4-FFF2-40B4-BE49-F238E27FC236}">
                  <a16:creationId xmlns:a16="http://schemas.microsoft.com/office/drawing/2014/main" id="{EB6660F4-19A8-FE41-8EAD-1930D215C3A6}"/>
                </a:ext>
              </a:extLst>
            </p:cNvPr>
            <p:cNvGrpSpPr>
              <a:grpSpLocks/>
            </p:cNvGrpSpPr>
            <p:nvPr/>
          </p:nvGrpSpPr>
          <p:grpSpPr bwMode="auto">
            <a:xfrm flipH="1">
              <a:off x="1700783" y="3794045"/>
              <a:ext cx="437080" cy="668991"/>
              <a:chOff x="4656" y="1344"/>
              <a:chExt cx="192" cy="384"/>
            </a:xfrm>
          </p:grpSpPr>
          <p:sp>
            <p:nvSpPr>
              <p:cNvPr id="207" name="Freeform 206">
                <a:extLst>
                  <a:ext uri="{FF2B5EF4-FFF2-40B4-BE49-F238E27FC236}">
                    <a16:creationId xmlns:a16="http://schemas.microsoft.com/office/drawing/2014/main" id="{4C9597A5-BB98-7F47-8699-AEB0186C2ECF}"/>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8" name="Line 36">
                <a:extLst>
                  <a:ext uri="{FF2B5EF4-FFF2-40B4-BE49-F238E27FC236}">
                    <a16:creationId xmlns:a16="http://schemas.microsoft.com/office/drawing/2014/main" id="{EC70C804-4CA8-5240-A2E0-47683D79E23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09" name="Line 37">
                <a:extLst>
                  <a:ext uri="{FF2B5EF4-FFF2-40B4-BE49-F238E27FC236}">
                    <a16:creationId xmlns:a16="http://schemas.microsoft.com/office/drawing/2014/main" id="{3AF82159-40BF-0C42-8C8C-F4ABB76CDEA0}"/>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0" name="Freeform 209">
                <a:extLst>
                  <a:ext uri="{FF2B5EF4-FFF2-40B4-BE49-F238E27FC236}">
                    <a16:creationId xmlns:a16="http://schemas.microsoft.com/office/drawing/2014/main" id="{AF59BBF7-8C38-5742-A66D-52AAE602310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211" name="Straight Connector 210">
              <a:extLst>
                <a:ext uri="{FF2B5EF4-FFF2-40B4-BE49-F238E27FC236}">
                  <a16:creationId xmlns:a16="http://schemas.microsoft.com/office/drawing/2014/main" id="{C3ACE46C-956F-3549-8D0C-7941A95545CE}"/>
                </a:ext>
              </a:extLst>
            </p:cNvPr>
            <p:cNvCxnSpPr>
              <a:cxnSpLocks/>
            </p:cNvCxnSpPr>
            <p:nvPr/>
          </p:nvCxnSpPr>
          <p:spPr>
            <a:xfrm>
              <a:off x="2896575" y="2771647"/>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644336D-4930-C844-A506-DFE27D2CA6FE}"/>
                </a:ext>
              </a:extLst>
            </p:cNvPr>
            <p:cNvCxnSpPr>
              <a:cxnSpLocks/>
            </p:cNvCxnSpPr>
            <p:nvPr/>
          </p:nvCxnSpPr>
          <p:spPr>
            <a:xfrm flipV="1">
              <a:off x="2138704" y="2772800"/>
              <a:ext cx="0" cy="3079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9F81602-0971-BC43-9F2E-B0609626629B}"/>
                  </a:ext>
                </a:extLst>
              </p:cNvPr>
              <p:cNvSpPr txBox="1"/>
              <p:nvPr/>
            </p:nvSpPr>
            <p:spPr>
              <a:xfrm>
                <a:off x="3864608" y="1748067"/>
                <a:ext cx="4775819" cy="3063351"/>
              </a:xfrm>
              <a:prstGeom prst="rect">
                <a:avLst/>
              </a:prstGeom>
              <a:noFill/>
            </p:spPr>
            <p:txBody>
              <a:bodyPr wrap="square" rtlCol="0">
                <a:noAutofit/>
              </a:bodyPr>
              <a:lstStyle/>
              <a:p>
                <a:pPr marL="285750" indent="-285750">
                  <a:buFont typeface="Arial" panose="020B0604020202020204" pitchFamily="34" charset="0"/>
                  <a:buChar char="•"/>
                </a:pPr>
                <a:r>
                  <a:rPr lang="en-US" dirty="0"/>
                  <a:t>AM: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𝑚𝑎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Phase: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b="0" i="1" smtClean="0">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𝜙</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𝑚𝑎</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𝑡</m:t>
                    </m:r>
                    <m:r>
                      <a:rPr lang="en-US" b="0" i="1" dirty="0" smtClean="0">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r>
                  <a:rPr lang="en-US" dirty="0"/>
                  <a:t>FM: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i="1">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ea typeface="Cambria Math" panose="02040503050406030204" pitchFamily="18" charset="0"/>
                      </a:rPr>
                      <m:t>𝜙</m:t>
                    </m:r>
                    <m:r>
                      <a:rPr lang="en-US" i="1" dirty="0">
                        <a:latin typeface="Cambria Math" panose="02040503050406030204" pitchFamily="18" charset="0"/>
                        <a:ea typeface="Cambria Math" panose="02040503050406030204" pitchFamily="18" charset="0"/>
                      </a:rPr>
                      <m:t>=</m:t>
                    </m:r>
                    <m:nary>
                      <m:naryPr>
                        <m:limLoc m:val="undOvr"/>
                        <m:subHide m:val="on"/>
                        <m:supHide m:val="on"/>
                        <m:ctrlPr>
                          <a:rPr lang="en-US" i="1" dirty="0" smtClean="0">
                            <a:latin typeface="Cambria Math" panose="02040503050406030204" pitchFamily="18" charset="0"/>
                            <a:ea typeface="Cambria Math" panose="02040503050406030204" pitchFamily="18" charset="0"/>
                          </a:rPr>
                        </m:ctrlPr>
                      </m:naryPr>
                      <m:sub/>
                      <m:sup/>
                      <m:e>
                        <m:r>
                          <a:rPr lang="en-US" i="1" dirty="0">
                            <a:latin typeface="Cambria Math" panose="02040503050406030204" pitchFamily="18" charset="0"/>
                            <a:ea typeface="Cambria Math" panose="02040503050406030204" pitchFamily="18" charset="0"/>
                          </a:rPr>
                          <m:t>𝑚𝑎</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𝑡</m:t>
                        </m:r>
                        <m:r>
                          <a:rPr lang="en-US" i="1" dirty="0">
                            <a:latin typeface="Cambria Math" panose="02040503050406030204" pitchFamily="18" charset="0"/>
                            <a:ea typeface="Cambria Math" panose="02040503050406030204" pitchFamily="18" charset="0"/>
                          </a:rPr>
                          <m:t>)</m:t>
                        </m:r>
                        <m:r>
                          <m:rPr>
                            <m:nor/>
                          </m:rPr>
                          <a:rPr lang="en-US" dirty="0"/>
                          <m:t> </m:t>
                        </m:r>
                        <m:r>
                          <a:rPr lang="en-US" b="0" i="1" dirty="0" smtClean="0">
                            <a:latin typeface="Cambria Math" panose="02040503050406030204" pitchFamily="18" charset="0"/>
                          </a:rPr>
                          <m:t>𝑑𝑡</m:t>
                        </m:r>
                      </m:e>
                    </m:nary>
                  </m:oMath>
                </a14:m>
                <a:endParaRPr lang="en-US" dirty="0"/>
              </a:p>
            </p:txBody>
          </p:sp>
        </mc:Choice>
        <mc:Fallback xmlns="">
          <p:sp>
            <p:nvSpPr>
              <p:cNvPr id="216" name="TextBox 215">
                <a:extLst>
                  <a:ext uri="{FF2B5EF4-FFF2-40B4-BE49-F238E27FC236}">
                    <a16:creationId xmlns:a16="http://schemas.microsoft.com/office/drawing/2014/main" id="{19F81602-0971-BC43-9F2E-B0609626629B}"/>
                  </a:ext>
                </a:extLst>
              </p:cNvPr>
              <p:cNvSpPr txBox="1">
                <a:spLocks noRot="1" noChangeAspect="1" noMove="1" noResize="1" noEditPoints="1" noAdjustHandles="1" noChangeArrowheads="1" noChangeShapeType="1" noTextEdit="1"/>
              </p:cNvSpPr>
              <p:nvPr/>
            </p:nvSpPr>
            <p:spPr>
              <a:xfrm>
                <a:off x="3864608" y="1748067"/>
                <a:ext cx="4775819" cy="3063351"/>
              </a:xfrm>
              <a:prstGeom prst="rect">
                <a:avLst/>
              </a:prstGeom>
              <a:blipFill>
                <a:blip r:embed="rId14"/>
                <a:stretch>
                  <a:fillRect l="-796" t="-826"/>
                </a:stretch>
              </a:blipFill>
            </p:spPr>
            <p:txBody>
              <a:bodyPr/>
              <a:lstStyle/>
              <a:p>
                <a:r>
                  <a:rPr lang="en-US">
                    <a:noFill/>
                  </a:rPr>
                  <a:t> </a:t>
                </a:r>
              </a:p>
            </p:txBody>
          </p:sp>
        </mc:Fallback>
      </mc:AlternateContent>
    </p:spTree>
    <p:extLst>
      <p:ext uri="{BB962C8B-B14F-4D97-AF65-F5344CB8AC3E}">
        <p14:creationId xmlns:p14="http://schemas.microsoft.com/office/powerpoint/2010/main" val="1908058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Modulators and detectors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grpSp>
        <p:nvGrpSpPr>
          <p:cNvPr id="187" name="Group 186">
            <a:extLst>
              <a:ext uri="{FF2B5EF4-FFF2-40B4-BE49-F238E27FC236}">
                <a16:creationId xmlns:a16="http://schemas.microsoft.com/office/drawing/2014/main" id="{A1E0F896-E5F5-1B43-9E11-B9EEF83826B5}"/>
              </a:ext>
            </a:extLst>
          </p:cNvPr>
          <p:cNvGrpSpPr/>
          <p:nvPr/>
        </p:nvGrpSpPr>
        <p:grpSpPr>
          <a:xfrm>
            <a:off x="7303775" y="1545936"/>
            <a:ext cx="3813508" cy="2041280"/>
            <a:chOff x="4390072" y="1698886"/>
            <a:chExt cx="3813508" cy="2041280"/>
          </a:xfrm>
        </p:grpSpPr>
        <p:sp>
          <p:nvSpPr>
            <p:cNvPr id="6" name="TextBox 5">
              <a:extLst>
                <a:ext uri="{FF2B5EF4-FFF2-40B4-BE49-F238E27FC236}">
                  <a16:creationId xmlns:a16="http://schemas.microsoft.com/office/drawing/2014/main" id="{F2B647DE-3255-5543-89C0-4F311C5C9C85}"/>
                </a:ext>
              </a:extLst>
            </p:cNvPr>
            <p:cNvSpPr txBox="1"/>
            <p:nvPr/>
          </p:nvSpPr>
          <p:spPr>
            <a:xfrm>
              <a:off x="4598020" y="1698886"/>
              <a:ext cx="3605560" cy="369332"/>
            </a:xfrm>
            <a:prstGeom prst="rect">
              <a:avLst/>
            </a:prstGeom>
            <a:noFill/>
          </p:spPr>
          <p:txBody>
            <a:bodyPr wrap="square" rtlCol="0">
              <a:spAutoFit/>
            </a:bodyPr>
            <a:lstStyle/>
            <a:p>
              <a:r>
                <a:rPr lang="en-US" dirty="0"/>
                <a:t>Simple FM detector</a:t>
              </a:r>
            </a:p>
          </p:txBody>
        </p:sp>
        <p:grpSp>
          <p:nvGrpSpPr>
            <p:cNvPr id="31" name="Group 210">
              <a:extLst>
                <a:ext uri="{FF2B5EF4-FFF2-40B4-BE49-F238E27FC236}">
                  <a16:creationId xmlns:a16="http://schemas.microsoft.com/office/drawing/2014/main" id="{98613A3C-16C4-7441-AC2D-A83738F69F49}"/>
                </a:ext>
              </a:extLst>
            </p:cNvPr>
            <p:cNvGrpSpPr>
              <a:grpSpLocks/>
            </p:cNvGrpSpPr>
            <p:nvPr/>
          </p:nvGrpSpPr>
          <p:grpSpPr bwMode="auto">
            <a:xfrm>
              <a:off x="5675264" y="2307204"/>
              <a:ext cx="304800" cy="762000"/>
              <a:chOff x="3216" y="1728"/>
              <a:chExt cx="192" cy="480"/>
            </a:xfrm>
          </p:grpSpPr>
          <p:sp>
            <p:nvSpPr>
              <p:cNvPr id="36" name="Line 8">
                <a:extLst>
                  <a:ext uri="{FF2B5EF4-FFF2-40B4-BE49-F238E27FC236}">
                    <a16:creationId xmlns:a16="http://schemas.microsoft.com/office/drawing/2014/main" id="{77641C7C-B9A9-7F46-AB13-2B4E3DCED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AEF5DBDF-28BB-1848-821B-66D8E54F2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86FCA8F1-3B76-AA4E-ADEC-8A45FFE1600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E0F0B94C-D819-914A-BAAD-D81D1A265E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F6311B81-237D-994E-8946-15522B87D418}"/>
                </a:ext>
              </a:extLst>
            </p:cNvPr>
            <p:cNvCxnSpPr/>
            <p:nvPr/>
          </p:nvCxnSpPr>
          <p:spPr>
            <a:xfrm>
              <a:off x="6143631" y="2297129"/>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Freeform 12">
              <a:extLst>
                <a:ext uri="{FF2B5EF4-FFF2-40B4-BE49-F238E27FC236}">
                  <a16:creationId xmlns:a16="http://schemas.microsoft.com/office/drawing/2014/main" id="{D69B7979-484D-D54D-901D-7CEAFD7726EE}"/>
                </a:ext>
              </a:extLst>
            </p:cNvPr>
            <p:cNvSpPr>
              <a:spLocks noChangeAspect="1"/>
            </p:cNvSpPr>
            <p:nvPr/>
          </p:nvSpPr>
          <p:spPr bwMode="auto">
            <a:xfrm>
              <a:off x="4889368" y="22852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6" name="Group 218">
              <a:extLst>
                <a:ext uri="{FF2B5EF4-FFF2-40B4-BE49-F238E27FC236}">
                  <a16:creationId xmlns:a16="http://schemas.microsoft.com/office/drawing/2014/main" id="{EA596B68-3071-7344-817D-D19CB333D34D}"/>
                </a:ext>
              </a:extLst>
            </p:cNvPr>
            <p:cNvGrpSpPr>
              <a:grpSpLocks/>
            </p:cNvGrpSpPr>
            <p:nvPr/>
          </p:nvGrpSpPr>
          <p:grpSpPr bwMode="auto">
            <a:xfrm rot="5400000">
              <a:off x="5943600" y="1915605"/>
              <a:ext cx="152400" cy="762000"/>
              <a:chOff x="5280" y="1200"/>
              <a:chExt cx="96" cy="480"/>
            </a:xfrm>
          </p:grpSpPr>
          <p:sp>
            <p:nvSpPr>
              <p:cNvPr id="137" name="Line 106">
                <a:extLst>
                  <a:ext uri="{FF2B5EF4-FFF2-40B4-BE49-F238E27FC236}">
                    <a16:creationId xmlns:a16="http://schemas.microsoft.com/office/drawing/2014/main" id="{0CD6FBB6-2AC6-5340-83C5-0D24F6A887B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7">
                <a:extLst>
                  <a:ext uri="{FF2B5EF4-FFF2-40B4-BE49-F238E27FC236}">
                    <a16:creationId xmlns:a16="http://schemas.microsoft.com/office/drawing/2014/main" id="{BBAED855-6292-9741-B06C-5574512D880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08">
                <a:extLst>
                  <a:ext uri="{FF2B5EF4-FFF2-40B4-BE49-F238E27FC236}">
                    <a16:creationId xmlns:a16="http://schemas.microsoft.com/office/drawing/2014/main" id="{CBCF6EBD-2980-674D-BA87-C44737E7956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0" name="Line 109">
                <a:extLst>
                  <a:ext uri="{FF2B5EF4-FFF2-40B4-BE49-F238E27FC236}">
                    <a16:creationId xmlns:a16="http://schemas.microsoft.com/office/drawing/2014/main" id="{A13F1773-80AB-6843-AE64-ACA49B86BCA2}"/>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1" name="Group 207">
              <a:extLst>
                <a:ext uri="{FF2B5EF4-FFF2-40B4-BE49-F238E27FC236}">
                  <a16:creationId xmlns:a16="http://schemas.microsoft.com/office/drawing/2014/main" id="{DD450908-D961-C14A-A402-7E97B05EE2AB}"/>
                </a:ext>
              </a:extLst>
            </p:cNvPr>
            <p:cNvGrpSpPr>
              <a:grpSpLocks/>
            </p:cNvGrpSpPr>
            <p:nvPr/>
          </p:nvGrpSpPr>
          <p:grpSpPr bwMode="auto">
            <a:xfrm>
              <a:off x="4809102" y="2978166"/>
              <a:ext cx="304800" cy="762000"/>
              <a:chOff x="4560" y="2400"/>
              <a:chExt cx="192" cy="480"/>
            </a:xfrm>
          </p:grpSpPr>
          <p:sp>
            <p:nvSpPr>
              <p:cNvPr id="142" name="Oval 111">
                <a:extLst>
                  <a:ext uri="{FF2B5EF4-FFF2-40B4-BE49-F238E27FC236}">
                    <a16:creationId xmlns:a16="http://schemas.microsoft.com/office/drawing/2014/main" id="{7A47C597-65E1-A848-B003-628C8C1DF84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3" name="Line 112">
                <a:extLst>
                  <a:ext uri="{FF2B5EF4-FFF2-40B4-BE49-F238E27FC236}">
                    <a16:creationId xmlns:a16="http://schemas.microsoft.com/office/drawing/2014/main" id="{40344015-CEA1-4E42-B965-3E9DAC1F5B9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13">
                <a:extLst>
                  <a:ext uri="{FF2B5EF4-FFF2-40B4-BE49-F238E27FC236}">
                    <a16:creationId xmlns:a16="http://schemas.microsoft.com/office/drawing/2014/main" id="{27877C15-F187-824A-83AA-3D1CB4EA5F2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14">
                <a:extLst>
                  <a:ext uri="{FF2B5EF4-FFF2-40B4-BE49-F238E27FC236}">
                    <a16:creationId xmlns:a16="http://schemas.microsoft.com/office/drawing/2014/main" id="{B5E6BD7A-F2AC-1845-B414-3DD056E2FDB6}"/>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5">
                <a:extLst>
                  <a:ext uri="{FF2B5EF4-FFF2-40B4-BE49-F238E27FC236}">
                    <a16:creationId xmlns:a16="http://schemas.microsoft.com/office/drawing/2014/main" id="{066207D9-1C7A-A449-8D46-29D869F189D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6">
                <a:extLst>
                  <a:ext uri="{FF2B5EF4-FFF2-40B4-BE49-F238E27FC236}">
                    <a16:creationId xmlns:a16="http://schemas.microsoft.com/office/drawing/2014/main" id="{FB5EC610-AD87-A941-8DFD-D6EA3108676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8" name="Group 117">
                <a:extLst>
                  <a:ext uri="{FF2B5EF4-FFF2-40B4-BE49-F238E27FC236}">
                    <a16:creationId xmlns:a16="http://schemas.microsoft.com/office/drawing/2014/main" id="{B2061031-A822-3546-9FA3-57069AD68212}"/>
                  </a:ext>
                </a:extLst>
              </p:cNvPr>
              <p:cNvGrpSpPr>
                <a:grpSpLocks noChangeAspect="1"/>
              </p:cNvGrpSpPr>
              <p:nvPr/>
            </p:nvGrpSpPr>
            <p:grpSpPr bwMode="auto">
              <a:xfrm>
                <a:off x="4608" y="2592"/>
                <a:ext cx="96" cy="96"/>
                <a:chOff x="2929" y="3217"/>
                <a:chExt cx="383" cy="191"/>
              </a:xfrm>
            </p:grpSpPr>
            <p:sp>
              <p:nvSpPr>
                <p:cNvPr id="149" name="Arc 118">
                  <a:extLst>
                    <a:ext uri="{FF2B5EF4-FFF2-40B4-BE49-F238E27FC236}">
                      <a16:creationId xmlns:a16="http://schemas.microsoft.com/office/drawing/2014/main" id="{833C57B7-3BF6-6545-B848-314E6453A45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119">
                  <a:extLst>
                    <a:ext uri="{FF2B5EF4-FFF2-40B4-BE49-F238E27FC236}">
                      <a16:creationId xmlns:a16="http://schemas.microsoft.com/office/drawing/2014/main" id="{223A15FA-22DF-2649-9AFC-C0D5B26F8D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1" name="Group 209">
              <a:extLst>
                <a:ext uri="{FF2B5EF4-FFF2-40B4-BE49-F238E27FC236}">
                  <a16:creationId xmlns:a16="http://schemas.microsoft.com/office/drawing/2014/main" id="{3BA23F73-6903-C94B-A949-C374016594ED}"/>
                </a:ext>
              </a:extLst>
            </p:cNvPr>
            <p:cNvGrpSpPr>
              <a:grpSpLocks/>
            </p:cNvGrpSpPr>
            <p:nvPr/>
          </p:nvGrpSpPr>
          <p:grpSpPr bwMode="auto">
            <a:xfrm>
              <a:off x="5383476" y="2285214"/>
              <a:ext cx="152400" cy="762000"/>
              <a:chOff x="3935" y="1728"/>
              <a:chExt cx="96" cy="480"/>
            </a:xfrm>
          </p:grpSpPr>
          <p:sp>
            <p:nvSpPr>
              <p:cNvPr id="152" name="Arc 59">
                <a:extLst>
                  <a:ext uri="{FF2B5EF4-FFF2-40B4-BE49-F238E27FC236}">
                    <a16:creationId xmlns:a16="http://schemas.microsoft.com/office/drawing/2014/main" id="{CCEDAAFA-C9DC-A440-B96F-8847419AB6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60">
                <a:extLst>
                  <a:ext uri="{FF2B5EF4-FFF2-40B4-BE49-F238E27FC236}">
                    <a16:creationId xmlns:a16="http://schemas.microsoft.com/office/drawing/2014/main" id="{D63E8CCC-E4C5-3A4D-A3FE-DBCC91E1931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1">
                <a:extLst>
                  <a:ext uri="{FF2B5EF4-FFF2-40B4-BE49-F238E27FC236}">
                    <a16:creationId xmlns:a16="http://schemas.microsoft.com/office/drawing/2014/main" id="{639540A1-519B-2A4E-AA90-DB34CAD53E6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2">
                <a:extLst>
                  <a:ext uri="{FF2B5EF4-FFF2-40B4-BE49-F238E27FC236}">
                    <a16:creationId xmlns:a16="http://schemas.microsoft.com/office/drawing/2014/main" id="{2830D845-EE8F-D64B-96BC-64358878336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Line 63">
                <a:extLst>
                  <a:ext uri="{FF2B5EF4-FFF2-40B4-BE49-F238E27FC236}">
                    <a16:creationId xmlns:a16="http://schemas.microsoft.com/office/drawing/2014/main" id="{84562746-DA67-F145-86C3-5B68C14CE71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64">
                <a:extLst>
                  <a:ext uri="{FF2B5EF4-FFF2-40B4-BE49-F238E27FC236}">
                    <a16:creationId xmlns:a16="http://schemas.microsoft.com/office/drawing/2014/main" id="{1655E699-3F02-5C4E-9FC0-A59B7AB8D67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Arc 65">
                <a:extLst>
                  <a:ext uri="{FF2B5EF4-FFF2-40B4-BE49-F238E27FC236}">
                    <a16:creationId xmlns:a16="http://schemas.microsoft.com/office/drawing/2014/main" id="{0BBB196D-4A08-B340-8CD9-9CF90BBB98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6">
                <a:extLst>
                  <a:ext uri="{FF2B5EF4-FFF2-40B4-BE49-F238E27FC236}">
                    <a16:creationId xmlns:a16="http://schemas.microsoft.com/office/drawing/2014/main" id="{87DA2087-1F70-D842-9954-52BF8426C2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7">
                <a:extLst>
                  <a:ext uri="{FF2B5EF4-FFF2-40B4-BE49-F238E27FC236}">
                    <a16:creationId xmlns:a16="http://schemas.microsoft.com/office/drawing/2014/main" id="{84FD8F8D-BC0A-C744-8F58-595B92B1B3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8">
                <a:extLst>
                  <a:ext uri="{FF2B5EF4-FFF2-40B4-BE49-F238E27FC236}">
                    <a16:creationId xmlns:a16="http://schemas.microsoft.com/office/drawing/2014/main" id="{A949086A-8550-C741-8DA2-823F6E74FF9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9">
                <a:extLst>
                  <a:ext uri="{FF2B5EF4-FFF2-40B4-BE49-F238E27FC236}">
                    <a16:creationId xmlns:a16="http://schemas.microsoft.com/office/drawing/2014/main" id="{218ABF38-0AEA-DF48-9459-2C22E74CD84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70">
                <a:extLst>
                  <a:ext uri="{FF2B5EF4-FFF2-40B4-BE49-F238E27FC236}">
                    <a16:creationId xmlns:a16="http://schemas.microsoft.com/office/drawing/2014/main" id="{15C53A08-98CC-9B41-8A9D-768F199C648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71">
                <a:extLst>
                  <a:ext uri="{FF2B5EF4-FFF2-40B4-BE49-F238E27FC236}">
                    <a16:creationId xmlns:a16="http://schemas.microsoft.com/office/drawing/2014/main" id="{4F14C8FF-BDB5-664F-B3C7-D3C59196E5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65" name="Straight Connector 164">
              <a:extLst>
                <a:ext uri="{FF2B5EF4-FFF2-40B4-BE49-F238E27FC236}">
                  <a16:creationId xmlns:a16="http://schemas.microsoft.com/office/drawing/2014/main" id="{07064418-26EE-7545-BC71-743B71774AE0}"/>
                </a:ext>
              </a:extLst>
            </p:cNvPr>
            <p:cNvCxnSpPr/>
            <p:nvPr/>
          </p:nvCxnSpPr>
          <p:spPr>
            <a:xfrm>
              <a:off x="4960454" y="2296605"/>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2">
              <a:extLst>
                <a:ext uri="{FF2B5EF4-FFF2-40B4-BE49-F238E27FC236}">
                  <a16:creationId xmlns:a16="http://schemas.microsoft.com/office/drawing/2014/main" id="{D06CA9C9-DFC1-0048-97DB-04C6E3023CF0}"/>
                </a:ext>
              </a:extLst>
            </p:cNvPr>
            <p:cNvSpPr>
              <a:spLocks noChangeAspect="1"/>
            </p:cNvSpPr>
            <p:nvPr/>
          </p:nvSpPr>
          <p:spPr bwMode="auto">
            <a:xfrm>
              <a:off x="6879996" y="22867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8" name="Group 210">
              <a:extLst>
                <a:ext uri="{FF2B5EF4-FFF2-40B4-BE49-F238E27FC236}">
                  <a16:creationId xmlns:a16="http://schemas.microsoft.com/office/drawing/2014/main" id="{D3125C9B-15F7-2A42-8C0A-7C88F2DE9328}"/>
                </a:ext>
              </a:extLst>
            </p:cNvPr>
            <p:cNvGrpSpPr>
              <a:grpSpLocks/>
            </p:cNvGrpSpPr>
            <p:nvPr/>
          </p:nvGrpSpPr>
          <p:grpSpPr bwMode="auto">
            <a:xfrm>
              <a:off x="6214678" y="2297022"/>
              <a:ext cx="304800" cy="762000"/>
              <a:chOff x="3216" y="1728"/>
              <a:chExt cx="192" cy="480"/>
            </a:xfrm>
          </p:grpSpPr>
          <p:sp>
            <p:nvSpPr>
              <p:cNvPr id="169" name="Line 8">
                <a:extLst>
                  <a:ext uri="{FF2B5EF4-FFF2-40B4-BE49-F238E27FC236}">
                    <a16:creationId xmlns:a16="http://schemas.microsoft.com/office/drawing/2014/main" id="{6E41FD91-5577-B849-978E-E7CFA221EC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9">
                <a:extLst>
                  <a:ext uri="{FF2B5EF4-FFF2-40B4-BE49-F238E27FC236}">
                    <a16:creationId xmlns:a16="http://schemas.microsoft.com/office/drawing/2014/main" id="{4046E5F4-A1E3-E34D-B2B0-235E07B171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
                <a:extLst>
                  <a:ext uri="{FF2B5EF4-FFF2-40B4-BE49-F238E27FC236}">
                    <a16:creationId xmlns:a16="http://schemas.microsoft.com/office/drawing/2014/main" id="{EAE02626-5B2C-5946-B778-66DA8A64CB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1">
                <a:extLst>
                  <a:ext uri="{FF2B5EF4-FFF2-40B4-BE49-F238E27FC236}">
                    <a16:creationId xmlns:a16="http://schemas.microsoft.com/office/drawing/2014/main" id="{2AE4520A-FD7A-FB4D-95D3-10B2D713F94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58D2468-7236-4944-B35A-89199B85EEB8}"/>
                    </a:ext>
                  </a:extLst>
                </p:cNvPr>
                <p:cNvSpPr txBox="1"/>
                <p:nvPr/>
              </p:nvSpPr>
              <p:spPr>
                <a:xfrm>
                  <a:off x="7101179" y="2639922"/>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𝐿</m:t>
                            </m:r>
                          </m:sub>
                        </m:sSub>
                      </m:oMath>
                    </m:oMathPara>
                  </a14:m>
                  <a:endParaRPr lang="en-US" dirty="0"/>
                </a:p>
              </p:txBody>
            </p:sp>
          </mc:Choice>
          <mc:Fallback xmlns="">
            <p:sp>
              <p:nvSpPr>
                <p:cNvPr id="173" name="TextBox 172">
                  <a:extLst>
                    <a:ext uri="{FF2B5EF4-FFF2-40B4-BE49-F238E27FC236}">
                      <a16:creationId xmlns:a16="http://schemas.microsoft.com/office/drawing/2014/main" id="{458D2468-7236-4944-B35A-89199B85EEB8}"/>
                    </a:ext>
                  </a:extLst>
                </p:cNvPr>
                <p:cNvSpPr txBox="1">
                  <a:spLocks noRot="1" noChangeAspect="1" noMove="1" noResize="1" noEditPoints="1" noAdjustHandles="1" noChangeArrowheads="1" noChangeShapeType="1" noTextEdit="1"/>
                </p:cNvSpPr>
                <p:nvPr/>
              </p:nvSpPr>
              <p:spPr>
                <a:xfrm>
                  <a:off x="7101179" y="2639922"/>
                  <a:ext cx="367990"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E5386762-D347-154F-89B9-2FD4F9B6205B}"/>
                    </a:ext>
                  </a:extLst>
                </p:cNvPr>
                <p:cNvSpPr txBox="1"/>
                <p:nvPr/>
              </p:nvSpPr>
              <p:spPr>
                <a:xfrm>
                  <a:off x="4519791" y="243395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𝑆</m:t>
                            </m:r>
                          </m:sub>
                        </m:sSub>
                      </m:oMath>
                    </m:oMathPara>
                  </a14:m>
                  <a:endParaRPr lang="en-US" dirty="0"/>
                </a:p>
              </p:txBody>
            </p:sp>
          </mc:Choice>
          <mc:Fallback xmlns="">
            <p:sp>
              <p:nvSpPr>
                <p:cNvPr id="174" name="TextBox 173">
                  <a:extLst>
                    <a:ext uri="{FF2B5EF4-FFF2-40B4-BE49-F238E27FC236}">
                      <a16:creationId xmlns:a16="http://schemas.microsoft.com/office/drawing/2014/main" id="{E5386762-D347-154F-89B9-2FD4F9B6205B}"/>
                    </a:ext>
                  </a:extLst>
                </p:cNvPr>
                <p:cNvSpPr txBox="1">
                  <a:spLocks noRot="1" noChangeAspect="1" noMove="1" noResize="1" noEditPoints="1" noAdjustHandles="1" noChangeArrowheads="1" noChangeShapeType="1" noTextEdit="1"/>
                </p:cNvSpPr>
                <p:nvPr/>
              </p:nvSpPr>
              <p:spPr>
                <a:xfrm>
                  <a:off x="4519791" y="2433954"/>
                  <a:ext cx="367990"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31C1EF59-D1AA-324B-9EDC-25649B8A275F}"/>
                    </a:ext>
                  </a:extLst>
                </p:cNvPr>
                <p:cNvSpPr txBox="1"/>
                <p:nvPr/>
              </p:nvSpPr>
              <p:spPr>
                <a:xfrm>
                  <a:off x="6444275" y="2641985"/>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𝐿</m:t>
                            </m:r>
                          </m:sub>
                        </m:sSub>
                      </m:oMath>
                    </m:oMathPara>
                  </a14:m>
                  <a:endParaRPr lang="en-US" dirty="0"/>
                </a:p>
              </p:txBody>
            </p:sp>
          </mc:Choice>
          <mc:Fallback xmlns="">
            <p:sp>
              <p:nvSpPr>
                <p:cNvPr id="175" name="TextBox 174">
                  <a:extLst>
                    <a:ext uri="{FF2B5EF4-FFF2-40B4-BE49-F238E27FC236}">
                      <a16:creationId xmlns:a16="http://schemas.microsoft.com/office/drawing/2014/main" id="{31C1EF59-D1AA-324B-9EDC-25649B8A275F}"/>
                    </a:ext>
                  </a:extLst>
                </p:cNvPr>
                <p:cNvSpPr txBox="1">
                  <a:spLocks noRot="1" noChangeAspect="1" noMove="1" noResize="1" noEditPoints="1" noAdjustHandles="1" noChangeArrowheads="1" noChangeShapeType="1" noTextEdit="1"/>
                </p:cNvSpPr>
                <p:nvPr/>
              </p:nvSpPr>
              <p:spPr>
                <a:xfrm>
                  <a:off x="6444275" y="2641985"/>
                  <a:ext cx="367990"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07881976-84D5-1341-BE5B-5B53E9BF827B}"/>
                    </a:ext>
                  </a:extLst>
                </p:cNvPr>
                <p:cNvSpPr txBox="1"/>
                <p:nvPr/>
              </p:nvSpPr>
              <p:spPr>
                <a:xfrm>
                  <a:off x="5805581" y="2686636"/>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𝐶</m:t>
                        </m:r>
                      </m:oMath>
                    </m:oMathPara>
                  </a14:m>
                  <a:endParaRPr lang="en-US" dirty="0"/>
                </a:p>
              </p:txBody>
            </p:sp>
          </mc:Choice>
          <mc:Fallback xmlns="">
            <p:sp>
              <p:nvSpPr>
                <p:cNvPr id="176" name="TextBox 175">
                  <a:extLst>
                    <a:ext uri="{FF2B5EF4-FFF2-40B4-BE49-F238E27FC236}">
                      <a16:creationId xmlns:a16="http://schemas.microsoft.com/office/drawing/2014/main" id="{07881976-84D5-1341-BE5B-5B53E9BF827B}"/>
                    </a:ext>
                  </a:extLst>
                </p:cNvPr>
                <p:cNvSpPr txBox="1">
                  <a:spLocks noRot="1" noChangeAspect="1" noMove="1" noResize="1" noEditPoints="1" noAdjustHandles="1" noChangeArrowheads="1" noChangeShapeType="1" noTextEdit="1"/>
                </p:cNvSpPr>
                <p:nvPr/>
              </p:nvSpPr>
              <p:spPr>
                <a:xfrm>
                  <a:off x="5805581" y="2686636"/>
                  <a:ext cx="367990"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C324FBFD-6751-204C-9A27-AB07F10FF9F3}"/>
                    </a:ext>
                  </a:extLst>
                </p:cNvPr>
                <p:cNvSpPr txBox="1"/>
                <p:nvPr/>
              </p:nvSpPr>
              <p:spPr>
                <a:xfrm>
                  <a:off x="5091289" y="252916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oMath>
                    </m:oMathPara>
                  </a14:m>
                  <a:endParaRPr lang="en-US" dirty="0"/>
                </a:p>
              </p:txBody>
            </p:sp>
          </mc:Choice>
          <mc:Fallback xmlns="">
            <p:sp>
              <p:nvSpPr>
                <p:cNvPr id="177" name="TextBox 176">
                  <a:extLst>
                    <a:ext uri="{FF2B5EF4-FFF2-40B4-BE49-F238E27FC236}">
                      <a16:creationId xmlns:a16="http://schemas.microsoft.com/office/drawing/2014/main" id="{C324FBFD-6751-204C-9A27-AB07F10FF9F3}"/>
                    </a:ext>
                  </a:extLst>
                </p:cNvPr>
                <p:cNvSpPr txBox="1">
                  <a:spLocks noRot="1" noChangeAspect="1" noMove="1" noResize="1" noEditPoints="1" noAdjustHandles="1" noChangeArrowheads="1" noChangeShapeType="1" noTextEdit="1"/>
                </p:cNvSpPr>
                <p:nvPr/>
              </p:nvSpPr>
              <p:spPr>
                <a:xfrm>
                  <a:off x="5091289" y="2529164"/>
                  <a:ext cx="367990"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6E8B66E3-6AEC-6844-87D3-F7485FF23E7F}"/>
                    </a:ext>
                  </a:extLst>
                </p:cNvPr>
                <p:cNvSpPr txBox="1"/>
                <p:nvPr/>
              </p:nvSpPr>
              <p:spPr>
                <a:xfrm>
                  <a:off x="4390072" y="321303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oMath>
                    </m:oMathPara>
                  </a14:m>
                  <a:endParaRPr lang="en-US" dirty="0"/>
                </a:p>
              </p:txBody>
            </p:sp>
          </mc:Choice>
          <mc:Fallback xmlns="">
            <p:sp>
              <p:nvSpPr>
                <p:cNvPr id="178" name="TextBox 177">
                  <a:extLst>
                    <a:ext uri="{FF2B5EF4-FFF2-40B4-BE49-F238E27FC236}">
                      <a16:creationId xmlns:a16="http://schemas.microsoft.com/office/drawing/2014/main" id="{6E8B66E3-6AEC-6844-87D3-F7485FF23E7F}"/>
                    </a:ext>
                  </a:extLst>
                </p:cNvPr>
                <p:cNvSpPr txBox="1">
                  <a:spLocks noRot="1" noChangeAspect="1" noMove="1" noResize="1" noEditPoints="1" noAdjustHandles="1" noChangeArrowheads="1" noChangeShapeType="1" noTextEdit="1"/>
                </p:cNvSpPr>
                <p:nvPr/>
              </p:nvSpPr>
              <p:spPr>
                <a:xfrm>
                  <a:off x="4390072" y="3213034"/>
                  <a:ext cx="367990"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589BD1C5-BE63-C349-AD05-5C6778A2124F}"/>
                    </a:ext>
                  </a:extLst>
                </p:cNvPr>
                <p:cNvSpPr txBox="1"/>
                <p:nvPr/>
              </p:nvSpPr>
              <p:spPr>
                <a:xfrm>
                  <a:off x="7024924" y="2079649"/>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𝑜</m:t>
                            </m:r>
                          </m:sub>
                        </m:sSub>
                      </m:oMath>
                    </m:oMathPara>
                  </a14:m>
                  <a:endParaRPr lang="en-US" dirty="0"/>
                </a:p>
              </p:txBody>
            </p:sp>
          </mc:Choice>
          <mc:Fallback xmlns="">
            <p:sp>
              <p:nvSpPr>
                <p:cNvPr id="179" name="TextBox 178">
                  <a:extLst>
                    <a:ext uri="{FF2B5EF4-FFF2-40B4-BE49-F238E27FC236}">
                      <a16:creationId xmlns:a16="http://schemas.microsoft.com/office/drawing/2014/main" id="{589BD1C5-BE63-C349-AD05-5C6778A2124F}"/>
                    </a:ext>
                  </a:extLst>
                </p:cNvPr>
                <p:cNvSpPr txBox="1">
                  <a:spLocks noRot="1" noChangeAspect="1" noMove="1" noResize="1" noEditPoints="1" noAdjustHandles="1" noChangeArrowheads="1" noChangeShapeType="1" noTextEdit="1"/>
                </p:cNvSpPr>
                <p:nvPr/>
              </p:nvSpPr>
              <p:spPr>
                <a:xfrm>
                  <a:off x="7024924" y="2079649"/>
                  <a:ext cx="367990" cy="338554"/>
                </a:xfrm>
                <a:prstGeom prst="rect">
                  <a:avLst/>
                </a:prstGeom>
                <a:blipFill>
                  <a:blip r:embed="rId9"/>
                  <a:stretch>
                    <a:fillRect/>
                  </a:stretch>
                </a:blipFill>
              </p:spPr>
              <p:txBody>
                <a:bodyPr/>
                <a:lstStyle/>
                <a:p>
                  <a:r>
                    <a:rPr lang="en-US">
                      <a:noFill/>
                    </a:rPr>
                    <a:t> </a:t>
                  </a:r>
                </a:p>
              </p:txBody>
            </p:sp>
          </mc:Fallback>
        </mc:AlternateContent>
        <p:cxnSp>
          <p:nvCxnSpPr>
            <p:cNvPr id="180" name="Straight Connector 179">
              <a:extLst>
                <a:ext uri="{FF2B5EF4-FFF2-40B4-BE49-F238E27FC236}">
                  <a16:creationId xmlns:a16="http://schemas.microsoft.com/office/drawing/2014/main" id="{F7C6D2D6-2ADB-574A-8B8D-9D05CFE4B4D5}"/>
                </a:ext>
              </a:extLst>
            </p:cNvPr>
            <p:cNvCxnSpPr/>
            <p:nvPr/>
          </p:nvCxnSpPr>
          <p:spPr>
            <a:xfrm>
              <a:off x="4960454" y="3740166"/>
              <a:ext cx="2011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B36F28E-8AFC-1745-B8CD-59C4341BD381}"/>
                </a:ext>
              </a:extLst>
            </p:cNvPr>
            <p:cNvCxnSpPr>
              <a:cxnSpLocks/>
            </p:cNvCxnSpPr>
            <p:nvPr/>
          </p:nvCxnSpPr>
          <p:spPr>
            <a:xfrm flipV="1">
              <a:off x="6956196"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1194095-B764-8845-B93C-2E9C0DECD920}"/>
                </a:ext>
              </a:extLst>
            </p:cNvPr>
            <p:cNvCxnSpPr>
              <a:cxnSpLocks/>
            </p:cNvCxnSpPr>
            <p:nvPr/>
          </p:nvCxnSpPr>
          <p:spPr>
            <a:xfrm flipV="1">
              <a:off x="5458491"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BD60EB3-7B81-CD4B-9147-5A77E47AD3E5}"/>
                </a:ext>
              </a:extLst>
            </p:cNvPr>
            <p:cNvCxnSpPr>
              <a:cxnSpLocks/>
            </p:cNvCxnSpPr>
            <p:nvPr/>
          </p:nvCxnSpPr>
          <p:spPr>
            <a:xfrm flipV="1">
              <a:off x="5825294" y="3009095"/>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E681EAF-8B96-A840-8954-0F50A33258A8}"/>
                </a:ext>
              </a:extLst>
            </p:cNvPr>
            <p:cNvCxnSpPr>
              <a:cxnSpLocks/>
            </p:cNvCxnSpPr>
            <p:nvPr/>
          </p:nvCxnSpPr>
          <p:spPr>
            <a:xfrm flipV="1">
              <a:off x="6365508"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F4A4964C-357A-0840-AE84-F00DB8D06027}"/>
              </a:ext>
            </a:extLst>
          </p:cNvPr>
          <p:cNvGrpSpPr/>
          <p:nvPr/>
        </p:nvGrpSpPr>
        <p:grpSpPr>
          <a:xfrm>
            <a:off x="1327562" y="1415720"/>
            <a:ext cx="3122365" cy="3965836"/>
            <a:chOff x="285635" y="1425996"/>
            <a:chExt cx="3122365" cy="3965836"/>
          </a:xfrm>
        </p:grpSpPr>
        <p:sp>
          <p:nvSpPr>
            <p:cNvPr id="2" name="TextBox 1">
              <a:extLst>
                <a:ext uri="{FF2B5EF4-FFF2-40B4-BE49-F238E27FC236}">
                  <a16:creationId xmlns:a16="http://schemas.microsoft.com/office/drawing/2014/main" id="{4E2DE8A7-DEAA-FB43-AA21-B57736809FE7}"/>
                </a:ext>
              </a:extLst>
            </p:cNvPr>
            <p:cNvSpPr txBox="1"/>
            <p:nvPr/>
          </p:nvSpPr>
          <p:spPr>
            <a:xfrm>
              <a:off x="1160756" y="1425996"/>
              <a:ext cx="1984917" cy="369332"/>
            </a:xfrm>
            <a:prstGeom prst="rect">
              <a:avLst/>
            </a:prstGeom>
            <a:noFill/>
          </p:spPr>
          <p:txBody>
            <a:bodyPr wrap="square" rtlCol="0">
              <a:spAutoFit/>
            </a:bodyPr>
            <a:lstStyle/>
            <a:p>
              <a:r>
                <a:rPr lang="en-US" dirty="0"/>
                <a:t>Phase modulator</a:t>
              </a:r>
            </a:p>
          </p:txBody>
        </p:sp>
        <p:grpSp>
          <p:nvGrpSpPr>
            <p:cNvPr id="8" name="Group 209">
              <a:extLst>
                <a:ext uri="{FF2B5EF4-FFF2-40B4-BE49-F238E27FC236}">
                  <a16:creationId xmlns:a16="http://schemas.microsoft.com/office/drawing/2014/main" id="{F027A9DD-A68A-B840-9C1A-FCC943C32746}"/>
                </a:ext>
              </a:extLst>
            </p:cNvPr>
            <p:cNvGrpSpPr>
              <a:grpSpLocks/>
            </p:cNvGrpSpPr>
            <p:nvPr/>
          </p:nvGrpSpPr>
          <p:grpSpPr bwMode="auto">
            <a:xfrm>
              <a:off x="2060652" y="2469643"/>
              <a:ext cx="152400" cy="762000"/>
              <a:chOff x="3935" y="1728"/>
              <a:chExt cx="96" cy="480"/>
            </a:xfrm>
          </p:grpSpPr>
          <p:sp>
            <p:nvSpPr>
              <p:cNvPr id="75" name="Arc 59">
                <a:extLst>
                  <a:ext uri="{FF2B5EF4-FFF2-40B4-BE49-F238E27FC236}">
                    <a16:creationId xmlns:a16="http://schemas.microsoft.com/office/drawing/2014/main" id="{52D2C109-7243-8245-9B2D-876AAAB4A02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5C087E87-A805-544A-8A48-1B558FC0D4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25376C18-5965-F247-864A-3305891AB74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2FC9CCED-F6F6-3845-B4D0-49819063EE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808CD854-3695-9A45-BF4D-3FB1BF59D5F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4F0CBFAD-1F1F-B443-8455-815CBCD5DB2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9E8AF46-114B-0342-B169-9A910908E46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A13E333E-E643-D241-BCB0-E276A2B26A0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29A323B8-9131-6445-9A15-D7814DFCEA1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FFCBB524-BEFC-0749-8FD1-D5A0A73CA2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EAE41F3C-4C79-0849-8083-0660920A3E3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04761FCA-1B03-2D4C-9D02-09FE55270A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917DA46D-B10A-7C47-80F0-920EAA71CAE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 name="Group 210">
              <a:extLst>
                <a:ext uri="{FF2B5EF4-FFF2-40B4-BE49-F238E27FC236}">
                  <a16:creationId xmlns:a16="http://schemas.microsoft.com/office/drawing/2014/main" id="{27AAB0DD-DB27-4B40-876A-3798FB0CCE1C}"/>
                </a:ext>
              </a:extLst>
            </p:cNvPr>
            <p:cNvGrpSpPr>
              <a:grpSpLocks/>
            </p:cNvGrpSpPr>
            <p:nvPr/>
          </p:nvGrpSpPr>
          <p:grpSpPr bwMode="auto">
            <a:xfrm rot="5400000">
              <a:off x="960417" y="2830422"/>
              <a:ext cx="304800" cy="762000"/>
              <a:chOff x="3216" y="1728"/>
              <a:chExt cx="192" cy="480"/>
            </a:xfrm>
          </p:grpSpPr>
          <p:sp>
            <p:nvSpPr>
              <p:cNvPr id="71" name="Line 8">
                <a:extLst>
                  <a:ext uri="{FF2B5EF4-FFF2-40B4-BE49-F238E27FC236}">
                    <a16:creationId xmlns:a16="http://schemas.microsoft.com/office/drawing/2014/main" id="{E67E5CE1-32AD-C942-B00C-9C7E4F01EBB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5EC87BCF-A9C1-A14D-8FF1-02862A1A69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90E10A8-BB62-3C44-B901-1AFFD6341E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B10AA837-719E-894D-BD55-7A37CA760D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 name="Group 10">
              <a:extLst>
                <a:ext uri="{FF2B5EF4-FFF2-40B4-BE49-F238E27FC236}">
                  <a16:creationId xmlns:a16="http://schemas.microsoft.com/office/drawing/2014/main" id="{073423CE-8A06-5345-B303-E7223C4D605B}"/>
                </a:ext>
              </a:extLst>
            </p:cNvPr>
            <p:cNvGrpSpPr/>
            <p:nvPr/>
          </p:nvGrpSpPr>
          <p:grpSpPr>
            <a:xfrm>
              <a:off x="1369749" y="3264772"/>
              <a:ext cx="762000" cy="1219200"/>
              <a:chOff x="2362200" y="1905000"/>
              <a:chExt cx="762000" cy="1219200"/>
            </a:xfrm>
          </p:grpSpPr>
          <p:cxnSp>
            <p:nvCxnSpPr>
              <p:cNvPr id="61" name="Straight Connector 60">
                <a:extLst>
                  <a:ext uri="{FF2B5EF4-FFF2-40B4-BE49-F238E27FC236}">
                    <a16:creationId xmlns:a16="http://schemas.microsoft.com/office/drawing/2014/main" id="{8EB86725-6CE2-2A4E-991F-68D799833CE7}"/>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2FBC7B1B-C5E4-9D4E-8643-CC9B6CA904C8}"/>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3665A855-E3C0-E44C-A633-8EA219E88A8B}"/>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5DE4F9AA-8AD9-5845-B563-1D560EA20683}"/>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E37789A-4E5E-DD40-A976-1EF8C932B1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7" name="Straight Arrow Connector 66">
                <a:extLst>
                  <a:ext uri="{FF2B5EF4-FFF2-40B4-BE49-F238E27FC236}">
                    <a16:creationId xmlns:a16="http://schemas.microsoft.com/office/drawing/2014/main" id="{252A649E-2E28-F54E-847B-AB5298939B34}"/>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68" name="TextBox 67">
                <a:extLst>
                  <a:ext uri="{FF2B5EF4-FFF2-40B4-BE49-F238E27FC236}">
                    <a16:creationId xmlns:a16="http://schemas.microsoft.com/office/drawing/2014/main" id="{791E45C0-495F-AC46-B6E4-A5174B995354}"/>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69" name="TextBox 68">
                <a:extLst>
                  <a:ext uri="{FF2B5EF4-FFF2-40B4-BE49-F238E27FC236}">
                    <a16:creationId xmlns:a16="http://schemas.microsoft.com/office/drawing/2014/main" id="{1469970E-BB08-3245-A124-734E4045085B}"/>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70" name="TextBox 69">
                <a:extLst>
                  <a:ext uri="{FF2B5EF4-FFF2-40B4-BE49-F238E27FC236}">
                    <a16:creationId xmlns:a16="http://schemas.microsoft.com/office/drawing/2014/main" id="{2D4E915D-899D-8349-A4AB-BB132706E325}"/>
                  </a:ext>
                </a:extLst>
              </p:cNvPr>
              <p:cNvSpPr txBox="1"/>
              <p:nvPr/>
            </p:nvSpPr>
            <p:spPr>
              <a:xfrm>
                <a:off x="2523243"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2" name="Group 220">
              <a:extLst>
                <a:ext uri="{FF2B5EF4-FFF2-40B4-BE49-F238E27FC236}">
                  <a16:creationId xmlns:a16="http://schemas.microsoft.com/office/drawing/2014/main" id="{12BE06AE-1CCD-4D4E-A094-08228BA6ABBF}"/>
                </a:ext>
              </a:extLst>
            </p:cNvPr>
            <p:cNvGrpSpPr>
              <a:grpSpLocks/>
            </p:cNvGrpSpPr>
            <p:nvPr/>
          </p:nvGrpSpPr>
          <p:grpSpPr bwMode="auto">
            <a:xfrm>
              <a:off x="1337097" y="4581530"/>
              <a:ext cx="152400" cy="304800"/>
              <a:chOff x="3264" y="3072"/>
              <a:chExt cx="96" cy="192"/>
            </a:xfrm>
          </p:grpSpPr>
          <p:sp>
            <p:nvSpPr>
              <p:cNvPr id="59" name="Line 17">
                <a:extLst>
                  <a:ext uri="{FF2B5EF4-FFF2-40B4-BE49-F238E27FC236}">
                    <a16:creationId xmlns:a16="http://schemas.microsoft.com/office/drawing/2014/main" id="{32FBD98E-0804-4349-A479-2A792540A8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0" name="Freeform 18">
                <a:extLst>
                  <a:ext uri="{FF2B5EF4-FFF2-40B4-BE49-F238E27FC236}">
                    <a16:creationId xmlns:a16="http://schemas.microsoft.com/office/drawing/2014/main" id="{376B5EF7-C416-6B4E-A014-E056E6350D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 name="Group 13">
              <a:extLst>
                <a:ext uri="{FF2B5EF4-FFF2-40B4-BE49-F238E27FC236}">
                  <a16:creationId xmlns:a16="http://schemas.microsoft.com/office/drawing/2014/main" id="{1DF9D0D2-DB86-294B-8E5F-8FEFDFDE4D27}"/>
                </a:ext>
              </a:extLst>
            </p:cNvPr>
            <p:cNvGrpSpPr>
              <a:grpSpLocks noChangeAspect="1"/>
            </p:cNvGrpSpPr>
            <p:nvPr/>
          </p:nvGrpSpPr>
          <p:grpSpPr bwMode="auto">
            <a:xfrm>
              <a:off x="1339910" y="3803496"/>
              <a:ext cx="152400" cy="152400"/>
              <a:chOff x="1344" y="2064"/>
              <a:chExt cx="192" cy="192"/>
            </a:xfrm>
          </p:grpSpPr>
          <p:sp>
            <p:nvSpPr>
              <p:cNvPr id="57" name="Oval 14">
                <a:extLst>
                  <a:ext uri="{FF2B5EF4-FFF2-40B4-BE49-F238E27FC236}">
                    <a16:creationId xmlns:a16="http://schemas.microsoft.com/office/drawing/2014/main" id="{6F301511-77BC-C446-80E9-01FB45EB3A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7CD9EEB5-856C-0D4A-83E1-73E32F6F91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210">
              <a:extLst>
                <a:ext uri="{FF2B5EF4-FFF2-40B4-BE49-F238E27FC236}">
                  <a16:creationId xmlns:a16="http://schemas.microsoft.com/office/drawing/2014/main" id="{DF384F23-3823-CE46-944A-C3B105794EA3}"/>
                </a:ext>
              </a:extLst>
            </p:cNvPr>
            <p:cNvGrpSpPr>
              <a:grpSpLocks/>
            </p:cNvGrpSpPr>
            <p:nvPr/>
          </p:nvGrpSpPr>
          <p:grpSpPr bwMode="auto">
            <a:xfrm rot="5400000">
              <a:off x="2368325" y="2823302"/>
              <a:ext cx="304800" cy="762000"/>
              <a:chOff x="3216" y="1728"/>
              <a:chExt cx="192" cy="480"/>
            </a:xfrm>
          </p:grpSpPr>
          <p:sp>
            <p:nvSpPr>
              <p:cNvPr id="53" name="Line 8">
                <a:extLst>
                  <a:ext uri="{FF2B5EF4-FFF2-40B4-BE49-F238E27FC236}">
                    <a16:creationId xmlns:a16="http://schemas.microsoft.com/office/drawing/2014/main" id="{8FB423A0-8286-D04D-8130-2FE0AC703D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BA631686-2AA2-594A-8387-BF4219A846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7DBEFC5B-0B40-0440-8947-D9DF6198D0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F43A0E37-0853-924F-99A0-B7400E7D98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 name="Freeform 12">
              <a:extLst>
                <a:ext uri="{FF2B5EF4-FFF2-40B4-BE49-F238E27FC236}">
                  <a16:creationId xmlns:a16="http://schemas.microsoft.com/office/drawing/2014/main" id="{25A6C8B8-6757-B743-AD14-F9BA4B4D59C7}"/>
                </a:ext>
              </a:extLst>
            </p:cNvPr>
            <p:cNvSpPr>
              <a:spLocks noChangeAspect="1"/>
            </p:cNvSpPr>
            <p:nvPr/>
          </p:nvSpPr>
          <p:spPr bwMode="auto">
            <a:xfrm>
              <a:off x="1337093" y="388433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 name="Group 13">
              <a:extLst>
                <a:ext uri="{FF2B5EF4-FFF2-40B4-BE49-F238E27FC236}">
                  <a16:creationId xmlns:a16="http://schemas.microsoft.com/office/drawing/2014/main" id="{D0C56BF4-6953-0C47-945B-661EFE47C59C}"/>
                </a:ext>
              </a:extLst>
            </p:cNvPr>
            <p:cNvGrpSpPr>
              <a:grpSpLocks noChangeAspect="1"/>
            </p:cNvGrpSpPr>
            <p:nvPr/>
          </p:nvGrpSpPr>
          <p:grpSpPr bwMode="auto">
            <a:xfrm>
              <a:off x="629155" y="3135074"/>
              <a:ext cx="152400" cy="152400"/>
              <a:chOff x="1344" y="2064"/>
              <a:chExt cx="192" cy="192"/>
            </a:xfrm>
          </p:grpSpPr>
          <p:sp>
            <p:nvSpPr>
              <p:cNvPr id="51" name="Oval 14">
                <a:extLst>
                  <a:ext uri="{FF2B5EF4-FFF2-40B4-BE49-F238E27FC236}">
                    <a16:creationId xmlns:a16="http://schemas.microsoft.com/office/drawing/2014/main" id="{46401080-0209-9149-B7D4-5749ECF49E5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2" name="Rectangle 15">
                <a:extLst>
                  <a:ext uri="{FF2B5EF4-FFF2-40B4-BE49-F238E27FC236}">
                    <a16:creationId xmlns:a16="http://schemas.microsoft.com/office/drawing/2014/main" id="{CB90E18E-46AD-FA44-A80E-6C9C7BB4BBC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 name="Group 13">
              <a:extLst>
                <a:ext uri="{FF2B5EF4-FFF2-40B4-BE49-F238E27FC236}">
                  <a16:creationId xmlns:a16="http://schemas.microsoft.com/office/drawing/2014/main" id="{E7D804B6-B513-A642-8509-D6F1A085CFF1}"/>
                </a:ext>
              </a:extLst>
            </p:cNvPr>
            <p:cNvGrpSpPr>
              <a:grpSpLocks noChangeAspect="1"/>
            </p:cNvGrpSpPr>
            <p:nvPr/>
          </p:nvGrpSpPr>
          <p:grpSpPr bwMode="auto">
            <a:xfrm>
              <a:off x="2839219" y="3134967"/>
              <a:ext cx="152400" cy="152400"/>
              <a:chOff x="1344" y="2064"/>
              <a:chExt cx="192" cy="192"/>
            </a:xfrm>
          </p:grpSpPr>
          <p:sp>
            <p:nvSpPr>
              <p:cNvPr id="48" name="Oval 14">
                <a:extLst>
                  <a:ext uri="{FF2B5EF4-FFF2-40B4-BE49-F238E27FC236}">
                    <a16:creationId xmlns:a16="http://schemas.microsoft.com/office/drawing/2014/main" id="{279EDCD4-F846-9B4F-A165-F0B43545FC1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 name="Rectangle 15">
                <a:extLst>
                  <a:ext uri="{FF2B5EF4-FFF2-40B4-BE49-F238E27FC236}">
                    <a16:creationId xmlns:a16="http://schemas.microsoft.com/office/drawing/2014/main" id="{FF38C630-C2B3-8A40-BB9C-16FF801F9A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C7768AF1-79C4-2B48-A111-F4249025273E}"/>
                </a:ext>
              </a:extLst>
            </p:cNvPr>
            <p:cNvSpPr>
              <a:spLocks noChangeAspect="1"/>
            </p:cNvSpPr>
            <p:nvPr/>
          </p:nvSpPr>
          <p:spPr bwMode="auto">
            <a:xfrm>
              <a:off x="2055547" y="44177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220">
              <a:extLst>
                <a:ext uri="{FF2B5EF4-FFF2-40B4-BE49-F238E27FC236}">
                  <a16:creationId xmlns:a16="http://schemas.microsoft.com/office/drawing/2014/main" id="{995AE462-EC70-0741-B68A-A01D9D1AE48A}"/>
                </a:ext>
              </a:extLst>
            </p:cNvPr>
            <p:cNvGrpSpPr>
              <a:grpSpLocks/>
            </p:cNvGrpSpPr>
            <p:nvPr/>
          </p:nvGrpSpPr>
          <p:grpSpPr bwMode="auto">
            <a:xfrm>
              <a:off x="2054323" y="5087032"/>
              <a:ext cx="152400" cy="304800"/>
              <a:chOff x="3264" y="3072"/>
              <a:chExt cx="96" cy="192"/>
            </a:xfrm>
          </p:grpSpPr>
          <p:sp>
            <p:nvSpPr>
              <p:cNvPr id="46" name="Line 17">
                <a:extLst>
                  <a:ext uri="{FF2B5EF4-FFF2-40B4-BE49-F238E27FC236}">
                    <a16:creationId xmlns:a16="http://schemas.microsoft.com/office/drawing/2014/main" id="{601370F7-30A1-8E4F-ABF9-DCBDE615C61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7" name="Freeform 18">
                <a:extLst>
                  <a:ext uri="{FF2B5EF4-FFF2-40B4-BE49-F238E27FC236}">
                    <a16:creationId xmlns:a16="http://schemas.microsoft.com/office/drawing/2014/main" id="{758B1939-FD60-F649-8406-054331258C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357523-4C69-C34D-84B9-30C4E9D2A1B6}"/>
                    </a:ext>
                  </a:extLst>
                </p:cNvPr>
                <p:cNvSpPr txBox="1"/>
                <p:nvPr/>
              </p:nvSpPr>
              <p:spPr>
                <a:xfrm>
                  <a:off x="859818" y="25753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1" name="TextBox 20">
                  <a:extLst>
                    <a:ext uri="{FF2B5EF4-FFF2-40B4-BE49-F238E27FC236}">
                      <a16:creationId xmlns:a16="http://schemas.microsoft.com/office/drawing/2014/main" id="{95357523-4C69-C34D-84B9-30C4E9D2A1B6}"/>
                    </a:ext>
                  </a:extLst>
                </p:cNvPr>
                <p:cNvSpPr txBox="1">
                  <a:spLocks noRot="1" noChangeAspect="1" noMove="1" noResize="1" noEditPoints="1" noAdjustHandles="1" noChangeArrowheads="1" noChangeShapeType="1" noTextEdit="1"/>
                </p:cNvSpPr>
                <p:nvPr/>
              </p:nvSpPr>
              <p:spPr>
                <a:xfrm>
                  <a:off x="859818" y="2575390"/>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D028B39-9E6A-764F-B805-FF9B71C76A10}"/>
                    </a:ext>
                  </a:extLst>
                </p:cNvPr>
                <p:cNvSpPr txBox="1"/>
                <p:nvPr/>
              </p:nvSpPr>
              <p:spPr>
                <a:xfrm>
                  <a:off x="1454201" y="423893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4D028B39-9E6A-764F-B805-FF9B71C76A10}"/>
                    </a:ext>
                  </a:extLst>
                </p:cNvPr>
                <p:cNvSpPr txBox="1">
                  <a:spLocks noRot="1" noChangeAspect="1" noMove="1" noResize="1" noEditPoints="1" noAdjustHandles="1" noChangeArrowheads="1" noChangeShapeType="1" noTextEdit="1"/>
                </p:cNvSpPr>
                <p:nvPr/>
              </p:nvSpPr>
              <p:spPr>
                <a:xfrm>
                  <a:off x="1454201" y="423893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8E48CC4-9A2B-E14C-9D5F-FD1D0921B474}"/>
                    </a:ext>
                  </a:extLst>
                </p:cNvPr>
                <p:cNvSpPr txBox="1"/>
                <p:nvPr/>
              </p:nvSpPr>
              <p:spPr>
                <a:xfrm>
                  <a:off x="1660495" y="46638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3" name="TextBox 22">
                  <a:extLst>
                    <a:ext uri="{FF2B5EF4-FFF2-40B4-BE49-F238E27FC236}">
                      <a16:creationId xmlns:a16="http://schemas.microsoft.com/office/drawing/2014/main" id="{28E48CC4-9A2B-E14C-9D5F-FD1D0921B474}"/>
                    </a:ext>
                  </a:extLst>
                </p:cNvPr>
                <p:cNvSpPr txBox="1">
                  <a:spLocks noRot="1" noChangeAspect="1" noMove="1" noResize="1" noEditPoints="1" noAdjustHandles="1" noChangeArrowheads="1" noChangeShapeType="1" noTextEdit="1"/>
                </p:cNvSpPr>
                <p:nvPr/>
              </p:nvSpPr>
              <p:spPr>
                <a:xfrm>
                  <a:off x="1660495" y="4663848"/>
                  <a:ext cx="633999"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1BDC2DE4-97F2-A54F-80A8-F7B6905FAB54}"/>
                </a:ext>
              </a:extLst>
            </p:cNvPr>
            <p:cNvCxnSpPr>
              <a:cxnSpLocks/>
            </p:cNvCxnSpPr>
            <p:nvPr/>
          </p:nvCxnSpPr>
          <p:spPr>
            <a:xfrm flipV="1">
              <a:off x="2136924" y="222162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13">
              <a:extLst>
                <a:ext uri="{FF2B5EF4-FFF2-40B4-BE49-F238E27FC236}">
                  <a16:creationId xmlns:a16="http://schemas.microsoft.com/office/drawing/2014/main" id="{631B1EB0-C70D-3C48-82EF-DA287F3F8C23}"/>
                </a:ext>
              </a:extLst>
            </p:cNvPr>
            <p:cNvGrpSpPr>
              <a:grpSpLocks noChangeAspect="1"/>
            </p:cNvGrpSpPr>
            <p:nvPr/>
          </p:nvGrpSpPr>
          <p:grpSpPr bwMode="auto">
            <a:xfrm>
              <a:off x="2055656" y="2164635"/>
              <a:ext cx="152400" cy="152400"/>
              <a:chOff x="1344" y="2064"/>
              <a:chExt cx="192" cy="192"/>
            </a:xfrm>
          </p:grpSpPr>
          <p:sp>
            <p:nvSpPr>
              <p:cNvPr id="44" name="Oval 14">
                <a:extLst>
                  <a:ext uri="{FF2B5EF4-FFF2-40B4-BE49-F238E27FC236}">
                    <a16:creationId xmlns:a16="http://schemas.microsoft.com/office/drawing/2014/main" id="{77232456-87EE-3A4A-BDBA-88406E193D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 name="Rectangle 15">
                <a:extLst>
                  <a:ext uri="{FF2B5EF4-FFF2-40B4-BE49-F238E27FC236}">
                    <a16:creationId xmlns:a16="http://schemas.microsoft.com/office/drawing/2014/main" id="{BA53B8C2-BB0B-A64C-99E4-8EE232B3940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A88B0D4-674F-B142-B6EE-2B264D14CA34}"/>
                    </a:ext>
                  </a:extLst>
                </p:cNvPr>
                <p:cNvSpPr txBox="1"/>
                <p:nvPr/>
              </p:nvSpPr>
              <p:spPr>
                <a:xfrm>
                  <a:off x="350392" y="278907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27" name="TextBox 26">
                  <a:extLst>
                    <a:ext uri="{FF2B5EF4-FFF2-40B4-BE49-F238E27FC236}">
                      <a16:creationId xmlns:a16="http://schemas.microsoft.com/office/drawing/2014/main" id="{8A88B0D4-674F-B142-B6EE-2B264D14CA34}"/>
                    </a:ext>
                  </a:extLst>
                </p:cNvPr>
                <p:cNvSpPr txBox="1">
                  <a:spLocks noRot="1" noChangeAspect="1" noMove="1" noResize="1" noEditPoints="1" noAdjustHandles="1" noChangeArrowheads="1" noChangeShapeType="1" noTextEdit="1"/>
                </p:cNvSpPr>
                <p:nvPr/>
              </p:nvSpPr>
              <p:spPr>
                <a:xfrm>
                  <a:off x="350392" y="2789076"/>
                  <a:ext cx="63399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C89521-8849-F54A-9A40-C66AFF0B2CB9}"/>
                    </a:ext>
                  </a:extLst>
                </p:cNvPr>
                <p:cNvSpPr txBox="1"/>
                <p:nvPr/>
              </p:nvSpPr>
              <p:spPr>
                <a:xfrm>
                  <a:off x="2707576" y="277199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m:t>
                            </m:r>
                          </m:sub>
                        </m:sSub>
                      </m:oMath>
                    </m:oMathPara>
                  </a14:m>
                  <a:endParaRPr lang="en-US" dirty="0"/>
                </a:p>
              </p:txBody>
            </p:sp>
          </mc:Choice>
          <mc:Fallback xmlns="">
            <p:sp>
              <p:nvSpPr>
                <p:cNvPr id="28" name="TextBox 27">
                  <a:extLst>
                    <a:ext uri="{FF2B5EF4-FFF2-40B4-BE49-F238E27FC236}">
                      <a16:creationId xmlns:a16="http://schemas.microsoft.com/office/drawing/2014/main" id="{A1C89521-8849-F54A-9A40-C66AFF0B2CB9}"/>
                    </a:ext>
                  </a:extLst>
                </p:cNvPr>
                <p:cNvSpPr txBox="1">
                  <a:spLocks noRot="1" noChangeAspect="1" noMove="1" noResize="1" noEditPoints="1" noAdjustHandles="1" noChangeArrowheads="1" noChangeShapeType="1" noTextEdit="1"/>
                </p:cNvSpPr>
                <p:nvPr/>
              </p:nvSpPr>
              <p:spPr>
                <a:xfrm>
                  <a:off x="2707576" y="2771994"/>
                  <a:ext cx="63399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101A7-8DF2-0F48-BF4B-09A979CDACAD}"/>
                    </a:ext>
                  </a:extLst>
                </p:cNvPr>
                <p:cNvSpPr txBox="1"/>
                <p:nvPr/>
              </p:nvSpPr>
              <p:spPr>
                <a:xfrm>
                  <a:off x="1955517" y="179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9" name="TextBox 28">
                  <a:extLst>
                    <a:ext uri="{FF2B5EF4-FFF2-40B4-BE49-F238E27FC236}">
                      <a16:creationId xmlns:a16="http://schemas.microsoft.com/office/drawing/2014/main" id="{201101A7-8DF2-0F48-BF4B-09A979CDACAD}"/>
                    </a:ext>
                  </a:extLst>
                </p:cNvPr>
                <p:cNvSpPr txBox="1">
                  <a:spLocks noRot="1" noChangeAspect="1" noMove="1" noResize="1" noEditPoints="1" noAdjustHandles="1" noChangeArrowheads="1" noChangeShapeType="1" noTextEdit="1"/>
                </p:cNvSpPr>
                <p:nvPr/>
              </p:nvSpPr>
              <p:spPr>
                <a:xfrm>
                  <a:off x="1955517" y="1799850"/>
                  <a:ext cx="633999" cy="369332"/>
                </a:xfrm>
                <a:prstGeom prst="rect">
                  <a:avLst/>
                </a:prstGeom>
                <a:blipFill>
                  <a:blip r:embed="rId15"/>
                  <a:stretch>
                    <a:fillRect/>
                  </a:stretch>
                </a:blipFill>
              </p:spPr>
              <p:txBody>
                <a:bodyPr/>
                <a:lstStyle/>
                <a:p>
                  <a:r>
                    <a:rPr lang="en-US">
                      <a:noFill/>
                    </a:rPr>
                    <a:t> </a:t>
                  </a:r>
                </a:p>
              </p:txBody>
            </p:sp>
          </mc:Fallback>
        </mc:AlternateContent>
        <p:grpSp>
          <p:nvGrpSpPr>
            <p:cNvPr id="88" name="Group 210">
              <a:extLst>
                <a:ext uri="{FF2B5EF4-FFF2-40B4-BE49-F238E27FC236}">
                  <a16:creationId xmlns:a16="http://schemas.microsoft.com/office/drawing/2014/main" id="{AAF18653-C8B5-8C49-812F-EB6AF1F94180}"/>
                </a:ext>
              </a:extLst>
            </p:cNvPr>
            <p:cNvGrpSpPr>
              <a:grpSpLocks/>
            </p:cNvGrpSpPr>
            <p:nvPr/>
          </p:nvGrpSpPr>
          <p:grpSpPr bwMode="auto">
            <a:xfrm>
              <a:off x="2527856" y="4029077"/>
              <a:ext cx="304800" cy="762000"/>
              <a:chOff x="3216" y="1728"/>
              <a:chExt cx="192" cy="480"/>
            </a:xfrm>
          </p:grpSpPr>
          <p:sp>
            <p:nvSpPr>
              <p:cNvPr id="89" name="Line 8">
                <a:extLst>
                  <a:ext uri="{FF2B5EF4-FFF2-40B4-BE49-F238E27FC236}">
                    <a16:creationId xmlns:a16="http://schemas.microsoft.com/office/drawing/2014/main" id="{A6EBF0EE-8A65-2243-9651-AFFB351B018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3D90F39-B05E-8242-BA57-52A84069FA1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1889591E-49EC-A148-88C1-60E2B30F4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171B7C19-8F9F-6E43-B002-7E3B94E9EA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3" name="Straight Connector 92">
              <a:extLst>
                <a:ext uri="{FF2B5EF4-FFF2-40B4-BE49-F238E27FC236}">
                  <a16:creationId xmlns:a16="http://schemas.microsoft.com/office/drawing/2014/main" id="{D82E7DEB-9D1C-F84D-A60D-B5A96AF65912}"/>
                </a:ext>
              </a:extLst>
            </p:cNvPr>
            <p:cNvCxnSpPr>
              <a:cxnSpLocks/>
            </p:cNvCxnSpPr>
            <p:nvPr/>
          </p:nvCxnSpPr>
          <p:spPr>
            <a:xfrm>
              <a:off x="2109475" y="4022429"/>
              <a:ext cx="5792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220">
              <a:extLst>
                <a:ext uri="{FF2B5EF4-FFF2-40B4-BE49-F238E27FC236}">
                  <a16:creationId xmlns:a16="http://schemas.microsoft.com/office/drawing/2014/main" id="{534E113C-81AE-C34A-8D07-8E1E05504F41}"/>
                </a:ext>
              </a:extLst>
            </p:cNvPr>
            <p:cNvGrpSpPr>
              <a:grpSpLocks/>
            </p:cNvGrpSpPr>
            <p:nvPr/>
          </p:nvGrpSpPr>
          <p:grpSpPr bwMode="auto">
            <a:xfrm>
              <a:off x="2606877" y="4746433"/>
              <a:ext cx="152400" cy="304800"/>
              <a:chOff x="3264" y="3072"/>
              <a:chExt cx="96" cy="192"/>
            </a:xfrm>
          </p:grpSpPr>
          <p:sp>
            <p:nvSpPr>
              <p:cNvPr id="96" name="Line 17">
                <a:extLst>
                  <a:ext uri="{FF2B5EF4-FFF2-40B4-BE49-F238E27FC236}">
                    <a16:creationId xmlns:a16="http://schemas.microsoft.com/office/drawing/2014/main" id="{378CAA67-AC2F-B942-AC2D-58E35ECBA12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7" name="Freeform 18">
                <a:extLst>
                  <a:ext uri="{FF2B5EF4-FFF2-40B4-BE49-F238E27FC236}">
                    <a16:creationId xmlns:a16="http://schemas.microsoft.com/office/drawing/2014/main" id="{500A56E0-634C-C44D-84B0-E2351BCA8D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F538F09-ADD5-AD43-AE9E-3E269204FF50}"/>
                    </a:ext>
                  </a:extLst>
                </p:cNvPr>
                <p:cNvSpPr txBox="1"/>
                <p:nvPr/>
              </p:nvSpPr>
              <p:spPr>
                <a:xfrm>
                  <a:off x="2249248" y="241497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𝑅𝐹𝐶</m:t>
                        </m:r>
                      </m:oMath>
                    </m:oMathPara>
                  </a14:m>
                  <a:endParaRPr lang="en-US" dirty="0"/>
                </a:p>
              </p:txBody>
            </p:sp>
          </mc:Choice>
          <mc:Fallback xmlns="">
            <p:sp>
              <p:nvSpPr>
                <p:cNvPr id="98" name="TextBox 97">
                  <a:extLst>
                    <a:ext uri="{FF2B5EF4-FFF2-40B4-BE49-F238E27FC236}">
                      <a16:creationId xmlns:a16="http://schemas.microsoft.com/office/drawing/2014/main" id="{8F538F09-ADD5-AD43-AE9E-3E269204FF50}"/>
                    </a:ext>
                  </a:extLst>
                </p:cNvPr>
                <p:cNvSpPr txBox="1">
                  <a:spLocks noRot="1" noChangeAspect="1" noMove="1" noResize="1" noEditPoints="1" noAdjustHandles="1" noChangeArrowheads="1" noChangeShapeType="1" noTextEdit="1"/>
                </p:cNvSpPr>
                <p:nvPr/>
              </p:nvSpPr>
              <p:spPr>
                <a:xfrm>
                  <a:off x="2249248" y="2414979"/>
                  <a:ext cx="633999" cy="369332"/>
                </a:xfrm>
                <a:prstGeom prst="rect">
                  <a:avLst/>
                </a:prstGeom>
                <a:blipFill>
                  <a:blip r:embed="rId16"/>
                  <a:stretch>
                    <a:fillRect/>
                  </a:stretch>
                </a:blipFill>
              </p:spPr>
              <p:txBody>
                <a:bodyPr/>
                <a:lstStyle/>
                <a:p>
                  <a:r>
                    <a:rPr lang="en-US">
                      <a:noFill/>
                    </a:rPr>
                    <a:t> </a:t>
                  </a:r>
                </a:p>
              </p:txBody>
            </p:sp>
          </mc:Fallback>
        </mc:AlternateContent>
        <p:grpSp>
          <p:nvGrpSpPr>
            <p:cNvPr id="99" name="Group 210">
              <a:extLst>
                <a:ext uri="{FF2B5EF4-FFF2-40B4-BE49-F238E27FC236}">
                  <a16:creationId xmlns:a16="http://schemas.microsoft.com/office/drawing/2014/main" id="{71F718C8-F270-0E47-B6A9-DAB5F7F0387C}"/>
                </a:ext>
              </a:extLst>
            </p:cNvPr>
            <p:cNvGrpSpPr>
              <a:grpSpLocks/>
            </p:cNvGrpSpPr>
            <p:nvPr/>
          </p:nvGrpSpPr>
          <p:grpSpPr bwMode="auto">
            <a:xfrm rot="5400000">
              <a:off x="1657915" y="2823697"/>
              <a:ext cx="304800" cy="762000"/>
              <a:chOff x="3216" y="1728"/>
              <a:chExt cx="192" cy="480"/>
            </a:xfrm>
          </p:grpSpPr>
          <p:sp>
            <p:nvSpPr>
              <p:cNvPr id="100" name="Line 8">
                <a:extLst>
                  <a:ext uri="{FF2B5EF4-FFF2-40B4-BE49-F238E27FC236}">
                    <a16:creationId xmlns:a16="http://schemas.microsoft.com/office/drawing/2014/main" id="{032C8420-54AE-4D46-83B2-E791EA496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652A012D-496E-F54A-AEB3-4F92F66FA5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D6E4B2B3-CD0E-BB49-B767-36DA71CE628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58DF4A60-2F2C-0C45-A3B6-E6E680E53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168E615-1956-3447-A516-71375F48B205}"/>
                    </a:ext>
                  </a:extLst>
                </p:cNvPr>
                <p:cNvSpPr txBox="1"/>
                <p:nvPr/>
              </p:nvSpPr>
              <p:spPr>
                <a:xfrm>
                  <a:off x="1504596" y="262831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104" name="TextBox 103">
                  <a:extLst>
                    <a:ext uri="{FF2B5EF4-FFF2-40B4-BE49-F238E27FC236}">
                      <a16:creationId xmlns:a16="http://schemas.microsoft.com/office/drawing/2014/main" id="{3168E615-1956-3447-A516-71375F48B205}"/>
                    </a:ext>
                  </a:extLst>
                </p:cNvPr>
                <p:cNvSpPr txBox="1">
                  <a:spLocks noRot="1" noChangeAspect="1" noMove="1" noResize="1" noEditPoints="1" noAdjustHandles="1" noChangeArrowheads="1" noChangeShapeType="1" noTextEdit="1"/>
                </p:cNvSpPr>
                <p:nvPr/>
              </p:nvSpPr>
              <p:spPr>
                <a:xfrm>
                  <a:off x="1504596" y="2628317"/>
                  <a:ext cx="633999" cy="369332"/>
                </a:xfrm>
                <a:prstGeom prst="rect">
                  <a:avLst/>
                </a:prstGeom>
                <a:blipFill>
                  <a:blip r:embed="rId17"/>
                  <a:stretch>
                    <a:fillRect/>
                  </a:stretch>
                </a:blipFill>
              </p:spPr>
              <p:txBody>
                <a:bodyPr/>
                <a:lstStyle/>
                <a:p>
                  <a:r>
                    <a:rPr lang="en-US">
                      <a:noFill/>
                    </a:rPr>
                    <a:t> </a:t>
                  </a:r>
                </a:p>
              </p:txBody>
            </p:sp>
          </mc:Fallback>
        </mc:AlternateContent>
        <p:grpSp>
          <p:nvGrpSpPr>
            <p:cNvPr id="105" name="Group 13">
              <a:extLst>
                <a:ext uri="{FF2B5EF4-FFF2-40B4-BE49-F238E27FC236}">
                  <a16:creationId xmlns:a16="http://schemas.microsoft.com/office/drawing/2014/main" id="{F975B16C-20FF-F84C-B286-CBA6FFEC3A36}"/>
                </a:ext>
              </a:extLst>
            </p:cNvPr>
            <p:cNvGrpSpPr>
              <a:grpSpLocks noChangeAspect="1"/>
            </p:cNvGrpSpPr>
            <p:nvPr/>
          </p:nvGrpSpPr>
          <p:grpSpPr bwMode="auto">
            <a:xfrm>
              <a:off x="2058161" y="3128102"/>
              <a:ext cx="152400" cy="152400"/>
              <a:chOff x="1344" y="2064"/>
              <a:chExt cx="192" cy="192"/>
            </a:xfrm>
          </p:grpSpPr>
          <p:sp>
            <p:nvSpPr>
              <p:cNvPr id="106" name="Oval 14">
                <a:extLst>
                  <a:ext uri="{FF2B5EF4-FFF2-40B4-BE49-F238E27FC236}">
                    <a16:creationId xmlns:a16="http://schemas.microsoft.com/office/drawing/2014/main" id="{BF339E4B-2920-B240-B484-52F55E4AEA4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7" name="Rectangle 15">
                <a:extLst>
                  <a:ext uri="{FF2B5EF4-FFF2-40B4-BE49-F238E27FC236}">
                    <a16:creationId xmlns:a16="http://schemas.microsoft.com/office/drawing/2014/main" id="{4A0DD779-BE3D-9C4D-9FEA-370D10CF86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8" name="Freeform 12">
              <a:extLst>
                <a:ext uri="{FF2B5EF4-FFF2-40B4-BE49-F238E27FC236}">
                  <a16:creationId xmlns:a16="http://schemas.microsoft.com/office/drawing/2014/main" id="{9BD46E9F-A518-9A41-A7C4-6E17774EA8C2}"/>
                </a:ext>
              </a:extLst>
            </p:cNvPr>
            <p:cNvSpPr>
              <a:spLocks noChangeAspect="1"/>
            </p:cNvSpPr>
            <p:nvPr/>
          </p:nvSpPr>
          <p:spPr bwMode="auto">
            <a:xfrm>
              <a:off x="1338664" y="32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13">
              <a:extLst>
                <a:ext uri="{FF2B5EF4-FFF2-40B4-BE49-F238E27FC236}">
                  <a16:creationId xmlns:a16="http://schemas.microsoft.com/office/drawing/2014/main" id="{D0FC04D6-B345-6A44-BEC2-06E52276C19D}"/>
                </a:ext>
              </a:extLst>
            </p:cNvPr>
            <p:cNvGrpSpPr>
              <a:grpSpLocks noChangeAspect="1"/>
            </p:cNvGrpSpPr>
            <p:nvPr/>
          </p:nvGrpSpPr>
          <p:grpSpPr bwMode="auto">
            <a:xfrm>
              <a:off x="1341929" y="3136535"/>
              <a:ext cx="152400" cy="152400"/>
              <a:chOff x="1344" y="2064"/>
              <a:chExt cx="192" cy="192"/>
            </a:xfrm>
          </p:grpSpPr>
          <p:sp>
            <p:nvSpPr>
              <p:cNvPr id="110" name="Oval 14">
                <a:extLst>
                  <a:ext uri="{FF2B5EF4-FFF2-40B4-BE49-F238E27FC236}">
                    <a16:creationId xmlns:a16="http://schemas.microsoft.com/office/drawing/2014/main" id="{1B040EB8-E5AC-E54E-AC2A-8D30C237228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215821C7-CFD4-0B4E-B288-EAF033589F2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BB3095CA-5299-094C-87A9-C40824279B0D}"/>
                    </a:ext>
                  </a:extLst>
                </p:cNvPr>
                <p:cNvSpPr txBox="1"/>
                <p:nvPr/>
              </p:nvSpPr>
              <p:spPr>
                <a:xfrm>
                  <a:off x="2774001" y="425537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12" name="TextBox 111">
                  <a:extLst>
                    <a:ext uri="{FF2B5EF4-FFF2-40B4-BE49-F238E27FC236}">
                      <a16:creationId xmlns:a16="http://schemas.microsoft.com/office/drawing/2014/main" id="{BB3095CA-5299-094C-87A9-C40824279B0D}"/>
                    </a:ext>
                  </a:extLst>
                </p:cNvPr>
                <p:cNvSpPr txBox="1">
                  <a:spLocks noRot="1" noChangeAspect="1" noMove="1" noResize="1" noEditPoints="1" noAdjustHandles="1" noChangeArrowheads="1" noChangeShapeType="1" noTextEdit="1"/>
                </p:cNvSpPr>
                <p:nvPr/>
              </p:nvSpPr>
              <p:spPr>
                <a:xfrm>
                  <a:off x="2774001" y="4255372"/>
                  <a:ext cx="633999" cy="369332"/>
                </a:xfrm>
                <a:prstGeom prst="rect">
                  <a:avLst/>
                </a:prstGeom>
                <a:blipFill>
                  <a:blip r:embed="rId18"/>
                  <a:stretch>
                    <a:fillRect/>
                  </a:stretch>
                </a:blipFill>
              </p:spPr>
              <p:txBody>
                <a:bodyPr/>
                <a:lstStyle/>
                <a:p>
                  <a:r>
                    <a:rPr lang="en-US">
                      <a:noFill/>
                    </a:rPr>
                    <a:t> </a:t>
                  </a:r>
                </a:p>
              </p:txBody>
            </p:sp>
          </mc:Fallback>
        </mc:AlternateContent>
        <p:grpSp>
          <p:nvGrpSpPr>
            <p:cNvPr id="113" name="Group 209">
              <a:extLst>
                <a:ext uri="{FF2B5EF4-FFF2-40B4-BE49-F238E27FC236}">
                  <a16:creationId xmlns:a16="http://schemas.microsoft.com/office/drawing/2014/main" id="{29C90D6B-A2B3-914C-9A55-571970024F3A}"/>
                </a:ext>
              </a:extLst>
            </p:cNvPr>
            <p:cNvGrpSpPr>
              <a:grpSpLocks/>
            </p:cNvGrpSpPr>
            <p:nvPr/>
          </p:nvGrpSpPr>
          <p:grpSpPr bwMode="auto">
            <a:xfrm rot="5400000">
              <a:off x="923020" y="3494842"/>
              <a:ext cx="152400" cy="762000"/>
              <a:chOff x="3935" y="1728"/>
              <a:chExt cx="96" cy="480"/>
            </a:xfrm>
          </p:grpSpPr>
          <p:sp>
            <p:nvSpPr>
              <p:cNvPr id="114" name="Arc 59">
                <a:extLst>
                  <a:ext uri="{FF2B5EF4-FFF2-40B4-BE49-F238E27FC236}">
                    <a16:creationId xmlns:a16="http://schemas.microsoft.com/office/drawing/2014/main" id="{E140E458-1740-7E44-8C70-571BEFDE64E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0">
                <a:extLst>
                  <a:ext uri="{FF2B5EF4-FFF2-40B4-BE49-F238E27FC236}">
                    <a16:creationId xmlns:a16="http://schemas.microsoft.com/office/drawing/2014/main" id="{9685C9F6-301D-F64B-9862-D1865D59855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Arc 61">
                <a:extLst>
                  <a:ext uri="{FF2B5EF4-FFF2-40B4-BE49-F238E27FC236}">
                    <a16:creationId xmlns:a16="http://schemas.microsoft.com/office/drawing/2014/main" id="{F29A10DF-20A5-8C44-8DD9-C03B558C7EA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62">
                <a:extLst>
                  <a:ext uri="{FF2B5EF4-FFF2-40B4-BE49-F238E27FC236}">
                    <a16:creationId xmlns:a16="http://schemas.microsoft.com/office/drawing/2014/main" id="{3FDB6627-4BDD-964B-AC30-7F6DE7BD706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Line 63">
                <a:extLst>
                  <a:ext uri="{FF2B5EF4-FFF2-40B4-BE49-F238E27FC236}">
                    <a16:creationId xmlns:a16="http://schemas.microsoft.com/office/drawing/2014/main" id="{ABC82D5E-B95A-6148-93FE-8AEE4437A0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64">
                <a:extLst>
                  <a:ext uri="{FF2B5EF4-FFF2-40B4-BE49-F238E27FC236}">
                    <a16:creationId xmlns:a16="http://schemas.microsoft.com/office/drawing/2014/main" id="{22516C26-EBF0-7F4F-A82D-24A30203464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Arc 65">
                <a:extLst>
                  <a:ext uri="{FF2B5EF4-FFF2-40B4-BE49-F238E27FC236}">
                    <a16:creationId xmlns:a16="http://schemas.microsoft.com/office/drawing/2014/main" id="{E510CBD0-3B5D-9B44-8BC4-77A9054A390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6">
                <a:extLst>
                  <a:ext uri="{FF2B5EF4-FFF2-40B4-BE49-F238E27FC236}">
                    <a16:creationId xmlns:a16="http://schemas.microsoft.com/office/drawing/2014/main" id="{3E17714A-6638-384D-BBB2-22AA6A96485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7">
                <a:extLst>
                  <a:ext uri="{FF2B5EF4-FFF2-40B4-BE49-F238E27FC236}">
                    <a16:creationId xmlns:a16="http://schemas.microsoft.com/office/drawing/2014/main" id="{B127239F-0B68-EE4E-BEB3-9AEB2816FDB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68">
                <a:extLst>
                  <a:ext uri="{FF2B5EF4-FFF2-40B4-BE49-F238E27FC236}">
                    <a16:creationId xmlns:a16="http://schemas.microsoft.com/office/drawing/2014/main" id="{C3300442-180A-B440-A905-920C5319DD1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9">
                <a:extLst>
                  <a:ext uri="{FF2B5EF4-FFF2-40B4-BE49-F238E27FC236}">
                    <a16:creationId xmlns:a16="http://schemas.microsoft.com/office/drawing/2014/main" id="{AEDE6B31-81CF-8B4B-8AAB-29CDD29CE49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70">
                <a:extLst>
                  <a:ext uri="{FF2B5EF4-FFF2-40B4-BE49-F238E27FC236}">
                    <a16:creationId xmlns:a16="http://schemas.microsoft.com/office/drawing/2014/main" id="{4AC9B164-7D3A-F74B-8967-D3BF02E2EE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71">
                <a:extLst>
                  <a:ext uri="{FF2B5EF4-FFF2-40B4-BE49-F238E27FC236}">
                    <a16:creationId xmlns:a16="http://schemas.microsoft.com/office/drawing/2014/main" id="{B380976C-0D1D-3949-855B-EE745697ADD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7" name="Group 13">
              <a:extLst>
                <a:ext uri="{FF2B5EF4-FFF2-40B4-BE49-F238E27FC236}">
                  <a16:creationId xmlns:a16="http://schemas.microsoft.com/office/drawing/2014/main" id="{42DDBC2E-841F-FA42-96C2-615C678B080B}"/>
                </a:ext>
              </a:extLst>
            </p:cNvPr>
            <p:cNvGrpSpPr>
              <a:grpSpLocks noChangeAspect="1"/>
            </p:cNvGrpSpPr>
            <p:nvPr/>
          </p:nvGrpSpPr>
          <p:grpSpPr bwMode="auto">
            <a:xfrm>
              <a:off x="540649" y="3796416"/>
              <a:ext cx="152400" cy="152400"/>
              <a:chOff x="1344" y="2064"/>
              <a:chExt cx="192" cy="192"/>
            </a:xfrm>
          </p:grpSpPr>
          <p:sp>
            <p:nvSpPr>
              <p:cNvPr id="128" name="Oval 14">
                <a:extLst>
                  <a:ext uri="{FF2B5EF4-FFF2-40B4-BE49-F238E27FC236}">
                    <a16:creationId xmlns:a16="http://schemas.microsoft.com/office/drawing/2014/main" id="{3FB36FBD-914E-3540-A415-722D20A39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9" name="Rectangle 15">
                <a:extLst>
                  <a:ext uri="{FF2B5EF4-FFF2-40B4-BE49-F238E27FC236}">
                    <a16:creationId xmlns:a16="http://schemas.microsoft.com/office/drawing/2014/main" id="{34FB40ED-47FB-3C46-92E1-43924047A4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0" name="Group 13">
              <a:extLst>
                <a:ext uri="{FF2B5EF4-FFF2-40B4-BE49-F238E27FC236}">
                  <a16:creationId xmlns:a16="http://schemas.microsoft.com/office/drawing/2014/main" id="{48293BE4-0B7C-A74F-BE26-63CFAD466980}"/>
                </a:ext>
              </a:extLst>
            </p:cNvPr>
            <p:cNvGrpSpPr>
              <a:grpSpLocks noChangeAspect="1"/>
            </p:cNvGrpSpPr>
            <p:nvPr/>
          </p:nvGrpSpPr>
          <p:grpSpPr bwMode="auto">
            <a:xfrm>
              <a:off x="2057784" y="3947669"/>
              <a:ext cx="152400" cy="152400"/>
              <a:chOff x="1344" y="2064"/>
              <a:chExt cx="192" cy="192"/>
            </a:xfrm>
          </p:grpSpPr>
          <p:sp>
            <p:nvSpPr>
              <p:cNvPr id="131" name="Oval 14">
                <a:extLst>
                  <a:ext uri="{FF2B5EF4-FFF2-40B4-BE49-F238E27FC236}">
                    <a16:creationId xmlns:a16="http://schemas.microsoft.com/office/drawing/2014/main" id="{EDF9FFF8-584A-E244-BCA5-766E937DCD7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DF19FD6D-7CF0-BC47-B895-5BA67CF29C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00CE5151-8BF8-6846-A275-280A36F89108}"/>
                    </a:ext>
                  </a:extLst>
                </p:cNvPr>
                <p:cNvSpPr txBox="1"/>
                <p:nvPr/>
              </p:nvSpPr>
              <p:spPr>
                <a:xfrm>
                  <a:off x="285635" y="34899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oMath>
                    </m:oMathPara>
                  </a14:m>
                  <a:endParaRPr lang="en-US" dirty="0"/>
                </a:p>
              </p:txBody>
            </p:sp>
          </mc:Choice>
          <mc:Fallback xmlns="">
            <p:sp>
              <p:nvSpPr>
                <p:cNvPr id="133" name="TextBox 132">
                  <a:extLst>
                    <a:ext uri="{FF2B5EF4-FFF2-40B4-BE49-F238E27FC236}">
                      <a16:creationId xmlns:a16="http://schemas.microsoft.com/office/drawing/2014/main" id="{00CE5151-8BF8-6846-A275-280A36F89108}"/>
                    </a:ext>
                  </a:extLst>
                </p:cNvPr>
                <p:cNvSpPr txBox="1">
                  <a:spLocks noRot="1" noChangeAspect="1" noMove="1" noResize="1" noEditPoints="1" noAdjustHandles="1" noChangeArrowheads="1" noChangeShapeType="1" noTextEdit="1"/>
                </p:cNvSpPr>
                <p:nvPr/>
              </p:nvSpPr>
              <p:spPr>
                <a:xfrm>
                  <a:off x="285635" y="3489963"/>
                  <a:ext cx="633999" cy="369332"/>
                </a:xfrm>
                <a:prstGeom prst="rect">
                  <a:avLst/>
                </a:prstGeom>
                <a:blipFill>
                  <a:blip r:embed="rId19"/>
                  <a:stretch>
                    <a:fillRect/>
                  </a:stretch>
                </a:blipFill>
              </p:spPr>
              <p:txBody>
                <a:bodyPr/>
                <a:lstStyle/>
                <a:p>
                  <a:r>
                    <a:rPr lang="en-US">
                      <a:noFill/>
                    </a:rPr>
                    <a:t> </a:t>
                  </a:r>
                </a:p>
              </p:txBody>
            </p:sp>
          </mc:Fallback>
        </mc:AlternateContent>
        <p:cxnSp>
          <p:nvCxnSpPr>
            <p:cNvPr id="188" name="Straight Connector 187">
              <a:extLst>
                <a:ext uri="{FF2B5EF4-FFF2-40B4-BE49-F238E27FC236}">
                  <a16:creationId xmlns:a16="http://schemas.microsoft.com/office/drawing/2014/main" id="{6D8EDBDF-973F-204C-9FF0-3115BC0C9CF8}"/>
                </a:ext>
              </a:extLst>
            </p:cNvPr>
            <p:cNvCxnSpPr>
              <a:cxnSpLocks/>
            </p:cNvCxnSpPr>
            <p:nvPr/>
          </p:nvCxnSpPr>
          <p:spPr>
            <a:xfrm flipV="1">
              <a:off x="2129066" y="319416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01440ABE-E29C-CA42-B30E-A969AAD3885B}"/>
                  </a:ext>
                </a:extLst>
              </p:cNvPr>
              <p:cNvSpPr txBox="1"/>
              <p:nvPr/>
            </p:nvSpPr>
            <p:spPr>
              <a:xfrm>
                <a:off x="5665509" y="4177683"/>
                <a:ext cx="4754276" cy="164808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num>
                      <m:den>
                        <m:d>
                          <m:dPr>
                            <m:ctrlPr>
                              <a:rPr lang="en-US" b="0" i="1" smtClean="0">
                                <a:latin typeface="Cambria Math" panose="02040503050406030204" pitchFamily="18" charset="0"/>
                              </a:rPr>
                            </m:ctrlPr>
                          </m:dPr>
                          <m:e>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e>
                        </m:d>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𝐿</m:t>
                        </m:r>
                      </m:den>
                    </m:f>
                  </m:oMath>
                </a14:m>
                <a:endParaRPr lang="en-US" dirty="0"/>
              </a:p>
            </p:txBody>
          </p:sp>
        </mc:Choice>
        <mc:Fallback xmlns="">
          <p:sp>
            <p:nvSpPr>
              <p:cNvPr id="190" name="TextBox 189">
                <a:extLst>
                  <a:ext uri="{FF2B5EF4-FFF2-40B4-BE49-F238E27FC236}">
                    <a16:creationId xmlns:a16="http://schemas.microsoft.com/office/drawing/2014/main" id="{01440ABE-E29C-CA42-B30E-A969AAD3885B}"/>
                  </a:ext>
                </a:extLst>
              </p:cNvPr>
              <p:cNvSpPr txBox="1">
                <a:spLocks noRot="1" noChangeAspect="1" noMove="1" noResize="1" noEditPoints="1" noAdjustHandles="1" noChangeArrowheads="1" noChangeShapeType="1" noTextEdit="1"/>
              </p:cNvSpPr>
              <p:nvPr/>
            </p:nvSpPr>
            <p:spPr>
              <a:xfrm>
                <a:off x="5665509" y="4177683"/>
                <a:ext cx="4754276" cy="1648082"/>
              </a:xfrm>
              <a:prstGeom prst="rect">
                <a:avLst/>
              </a:prstGeom>
              <a:blipFill>
                <a:blip r:embed="rId20"/>
                <a:stretch>
                  <a:fillRect l="-532"/>
                </a:stretch>
              </a:blipFill>
            </p:spPr>
            <p:txBody>
              <a:bodyPr/>
              <a:lstStyle/>
              <a:p>
                <a:r>
                  <a:rPr lang="en-US">
                    <a:noFill/>
                  </a:rPr>
                  <a:t> </a:t>
                </a:r>
              </a:p>
            </p:txBody>
          </p:sp>
        </mc:Fallback>
      </mc:AlternateContent>
    </p:spTree>
    <p:extLst>
      <p:ext uri="{BB962C8B-B14F-4D97-AF65-F5344CB8AC3E}">
        <p14:creationId xmlns:p14="http://schemas.microsoft.com/office/powerpoint/2010/main" val="27778541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83</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242317" y="1840262"/>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1026154" y="1998201"/>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4954750" y="1653696"/>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12078716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84</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453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2">
            <a:extLst>
              <a:ext uri="{FF2B5EF4-FFF2-40B4-BE49-F238E27FC236}">
                <a16:creationId xmlns:a16="http://schemas.microsoft.com/office/drawing/2014/main" id="{5BAAEE55-4C48-DD4F-BD36-37D9120EB776}"/>
              </a:ext>
            </a:extLst>
          </p:cNvPr>
          <p:cNvGrpSpPr/>
          <p:nvPr/>
        </p:nvGrpSpPr>
        <p:grpSpPr>
          <a:xfrm>
            <a:off x="7767682" y="1639870"/>
            <a:ext cx="4069468" cy="4055948"/>
            <a:chOff x="7767682" y="1639870"/>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570671" y="1639870"/>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213934" y="3555870"/>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118462" y="3125167"/>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8951257" y="2850470"/>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579514" y="41580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651826" y="422374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7922608" y="2327111"/>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9852751" y="454551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9841604" y="38232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9772167" y="3934610"/>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9764277" y="4555282"/>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9762852" y="5162301"/>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9859186" y="4614099"/>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435174" y="2832663"/>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8895880" y="286271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442517" y="3388249"/>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555103" y="453481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491316" y="5314818"/>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577366" y="4529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565165" y="208093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8912179" y="382105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667733" y="3158786"/>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585838" y="203908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091473" y="34786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8893731" y="38779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178882" y="3875590"/>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8976144" y="35224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8820891" y="46702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649680" y="2777758"/>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7923407" y="3884301"/>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7767682" y="2532597"/>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046013" y="4784027"/>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9907754" y="353978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9916302" y="353536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0752793" y="2285789"/>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694787" y="2978006"/>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083173" y="4018214"/>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398808" y="3207151"/>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369414" y="4302623"/>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418782" y="4931542"/>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0750951" y="2993923"/>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0748803" y="4769059"/>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139892" y="4557455"/>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8629705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85</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576644"/>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86</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167269" y="3831544"/>
                <a:ext cx="6694090" cy="2589187"/>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general PLL, 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𝑟𝑒𝑓</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𝑅</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e>
                    </m:func>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𝑉</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𝑉</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𝑣</m:t>
                        </m:r>
                      </m:e>
                      <m:sub>
                        <m:r>
                          <a:rPr lang="en-US" sz="2000" b="0" i="1" dirty="0" smtClean="0">
                            <a:latin typeface="Cambria Math" panose="02040503050406030204" pitchFamily="18" charset="0"/>
                          </a:rPr>
                          <m:t>𝐷</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𝑘</m:t>
                        </m:r>
                      </m:e>
                      <m:sub>
                        <m:r>
                          <a:rPr lang="en-US" sz="2000" b="0" i="1" dirty="0" smtClean="0">
                            <a:latin typeface="Cambria Math" panose="02040503050406030204" pitchFamily="18" charset="0"/>
                          </a:rPr>
                          <m:t>𝐷</m:t>
                        </m:r>
                      </m:sub>
                    </m:sSub>
                  </m:oMath>
                </a14:m>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𝑟𝑒𝑓</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oMath>
                </a14:m>
                <a:r>
                  <a:rPr lang="en-US" sz="2000" dirty="0"/>
                  <a:t>) where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𝐷</m:t>
                        </m:r>
                      </m:sub>
                    </m:sSub>
                  </m:oMath>
                </a14:m>
                <a:r>
                  <a:rPr lang="en-US" sz="2000" dirty="0"/>
                  <a:t> is the output of the phase detector.</a:t>
                </a:r>
              </a:p>
              <a:p>
                <a:pPr marL="342900" indent="-342900">
                  <a:buFont typeface="Arial" panose="020B0604020202020204" pitchFamily="34" charset="0"/>
                  <a:buChar char="•"/>
                </a:pPr>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pPr marL="800100" lvl="1" indent="-342900">
                  <a:buFont typeface="+mj-lt"/>
                  <a:buAutoNum type="arabicPeriod"/>
                </a:pPr>
                <a:r>
                  <a:rPr lang="en-US" sz="2000" dirty="0"/>
                  <a:t>With no input, VCO out is about 1360Hz</a:t>
                </a:r>
              </a:p>
              <a:p>
                <a:pPr marL="800100" lvl="1"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167269" y="3831544"/>
                <a:ext cx="6694090" cy="2589187"/>
              </a:xfrm>
              <a:prstGeom prst="rect">
                <a:avLst/>
              </a:prstGeom>
              <a:blipFill>
                <a:blip r:embed="rId3"/>
                <a:stretch>
                  <a:fillRect l="-567" t="-488"/>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457155" y="1250027"/>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87</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Stability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grpSp>
        <p:nvGrpSpPr>
          <p:cNvPr id="5" name="Group 4">
            <a:extLst>
              <a:ext uri="{FF2B5EF4-FFF2-40B4-BE49-F238E27FC236}">
                <a16:creationId xmlns:a16="http://schemas.microsoft.com/office/drawing/2014/main" id="{0036E188-4FA2-334E-9F1B-DDC88ED749BA}"/>
              </a:ext>
            </a:extLst>
          </p:cNvPr>
          <p:cNvGrpSpPr/>
          <p:nvPr/>
        </p:nvGrpSpPr>
        <p:grpSpPr>
          <a:xfrm>
            <a:off x="7886357" y="2420687"/>
            <a:ext cx="3367773" cy="2016626"/>
            <a:chOff x="2969491" y="3545181"/>
            <a:chExt cx="3367773" cy="2016626"/>
          </a:xfrm>
        </p:grpSpPr>
        <p:grpSp>
          <p:nvGrpSpPr>
            <p:cNvPr id="6" name="Group 210">
              <a:extLst>
                <a:ext uri="{FF2B5EF4-FFF2-40B4-BE49-F238E27FC236}">
                  <a16:creationId xmlns:a16="http://schemas.microsoft.com/office/drawing/2014/main" id="{1CEB7774-67F3-FB4F-889B-F323F7064FCE}"/>
                </a:ext>
              </a:extLst>
            </p:cNvPr>
            <p:cNvGrpSpPr>
              <a:grpSpLocks/>
            </p:cNvGrpSpPr>
            <p:nvPr/>
          </p:nvGrpSpPr>
          <p:grpSpPr bwMode="auto">
            <a:xfrm rot="5400000">
              <a:off x="5114443" y="3696395"/>
              <a:ext cx="304800" cy="762000"/>
              <a:chOff x="3216" y="1728"/>
              <a:chExt cx="192" cy="480"/>
            </a:xfrm>
          </p:grpSpPr>
          <p:sp>
            <p:nvSpPr>
              <p:cNvPr id="7" name="Line 8">
                <a:extLst>
                  <a:ext uri="{FF2B5EF4-FFF2-40B4-BE49-F238E27FC236}">
                    <a16:creationId xmlns:a16="http://schemas.microsoft.com/office/drawing/2014/main" id="{0305D4E3-6709-3B40-9E5F-E125849E5A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A7AF3F93-C54D-DC40-998D-F57C4B274D5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C392B2F-0F3D-4849-87D0-38BC2702038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83FD3388-675D-294D-A624-572698B990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119B2E44-89C9-9245-9774-E3C0743B1536}"/>
                </a:ext>
              </a:extLst>
            </p:cNvPr>
            <p:cNvSpPr>
              <a:spLocks noChangeAspect="1"/>
            </p:cNvSpPr>
            <p:nvPr/>
          </p:nvSpPr>
          <p:spPr bwMode="auto">
            <a:xfrm>
              <a:off x="3354198" y="457120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20">
              <a:extLst>
                <a:ext uri="{FF2B5EF4-FFF2-40B4-BE49-F238E27FC236}">
                  <a16:creationId xmlns:a16="http://schemas.microsoft.com/office/drawing/2014/main" id="{44B66197-B66A-404D-AD15-C60961219E2E}"/>
                </a:ext>
              </a:extLst>
            </p:cNvPr>
            <p:cNvGrpSpPr>
              <a:grpSpLocks/>
            </p:cNvGrpSpPr>
            <p:nvPr/>
          </p:nvGrpSpPr>
          <p:grpSpPr bwMode="auto">
            <a:xfrm>
              <a:off x="3353806" y="5257007"/>
              <a:ext cx="152400" cy="304800"/>
              <a:chOff x="3264" y="3072"/>
              <a:chExt cx="96" cy="192"/>
            </a:xfrm>
          </p:grpSpPr>
          <p:sp>
            <p:nvSpPr>
              <p:cNvPr id="13" name="Line 17">
                <a:extLst>
                  <a:ext uri="{FF2B5EF4-FFF2-40B4-BE49-F238E27FC236}">
                    <a16:creationId xmlns:a16="http://schemas.microsoft.com/office/drawing/2014/main" id="{79E32E8B-4463-0A4C-8856-A7E0A726770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6EE18A24-22B3-884C-B6C7-16CE9A0413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 name="Group 209">
              <a:extLst>
                <a:ext uri="{FF2B5EF4-FFF2-40B4-BE49-F238E27FC236}">
                  <a16:creationId xmlns:a16="http://schemas.microsoft.com/office/drawing/2014/main" id="{1809A859-CCE0-9545-AB08-DD5980F70838}"/>
                </a:ext>
              </a:extLst>
            </p:cNvPr>
            <p:cNvGrpSpPr>
              <a:grpSpLocks/>
            </p:cNvGrpSpPr>
            <p:nvPr/>
          </p:nvGrpSpPr>
          <p:grpSpPr bwMode="auto">
            <a:xfrm rot="5400000">
              <a:off x="4496808" y="3696992"/>
              <a:ext cx="152400" cy="762000"/>
              <a:chOff x="3935" y="1728"/>
              <a:chExt cx="96" cy="480"/>
            </a:xfrm>
          </p:grpSpPr>
          <p:sp>
            <p:nvSpPr>
              <p:cNvPr id="16" name="Arc 59">
                <a:extLst>
                  <a:ext uri="{FF2B5EF4-FFF2-40B4-BE49-F238E27FC236}">
                    <a16:creationId xmlns:a16="http://schemas.microsoft.com/office/drawing/2014/main" id="{D82F18DF-1810-534C-B9F3-59542EAD077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0">
                <a:extLst>
                  <a:ext uri="{FF2B5EF4-FFF2-40B4-BE49-F238E27FC236}">
                    <a16:creationId xmlns:a16="http://schemas.microsoft.com/office/drawing/2014/main" id="{91BFFC57-FE53-FB42-87B5-242CDCE389D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1">
                <a:extLst>
                  <a:ext uri="{FF2B5EF4-FFF2-40B4-BE49-F238E27FC236}">
                    <a16:creationId xmlns:a16="http://schemas.microsoft.com/office/drawing/2014/main" id="{FC14ED89-24C7-EA49-B7AC-0CE443C001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2">
                <a:extLst>
                  <a:ext uri="{FF2B5EF4-FFF2-40B4-BE49-F238E27FC236}">
                    <a16:creationId xmlns:a16="http://schemas.microsoft.com/office/drawing/2014/main" id="{79075C58-321D-BC4A-911D-AD8B7BAAC7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Line 63">
                <a:extLst>
                  <a:ext uri="{FF2B5EF4-FFF2-40B4-BE49-F238E27FC236}">
                    <a16:creationId xmlns:a16="http://schemas.microsoft.com/office/drawing/2014/main" id="{2DE38858-E311-E141-B6FA-9ECD7D17B66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64">
                <a:extLst>
                  <a:ext uri="{FF2B5EF4-FFF2-40B4-BE49-F238E27FC236}">
                    <a16:creationId xmlns:a16="http://schemas.microsoft.com/office/drawing/2014/main" id="{0761FE49-46D1-C24C-9D46-D95BF992685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Arc 65">
                <a:extLst>
                  <a:ext uri="{FF2B5EF4-FFF2-40B4-BE49-F238E27FC236}">
                    <a16:creationId xmlns:a16="http://schemas.microsoft.com/office/drawing/2014/main" id="{5AC154DC-A45B-0543-95C0-729DCB0B1F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6">
                <a:extLst>
                  <a:ext uri="{FF2B5EF4-FFF2-40B4-BE49-F238E27FC236}">
                    <a16:creationId xmlns:a16="http://schemas.microsoft.com/office/drawing/2014/main" id="{B66CA042-A668-A94B-820D-1F3FCE6E774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7">
                <a:extLst>
                  <a:ext uri="{FF2B5EF4-FFF2-40B4-BE49-F238E27FC236}">
                    <a16:creationId xmlns:a16="http://schemas.microsoft.com/office/drawing/2014/main" id="{3F986D47-045A-5546-86B8-979E644686F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8">
                <a:extLst>
                  <a:ext uri="{FF2B5EF4-FFF2-40B4-BE49-F238E27FC236}">
                    <a16:creationId xmlns:a16="http://schemas.microsoft.com/office/drawing/2014/main" id="{05DD4C74-5AA3-4842-BF69-F0A271BD1D5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9">
                <a:extLst>
                  <a:ext uri="{FF2B5EF4-FFF2-40B4-BE49-F238E27FC236}">
                    <a16:creationId xmlns:a16="http://schemas.microsoft.com/office/drawing/2014/main" id="{5FCAA68C-5063-D843-ADB6-1EDBCED67EF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0">
                <a:extLst>
                  <a:ext uri="{FF2B5EF4-FFF2-40B4-BE49-F238E27FC236}">
                    <a16:creationId xmlns:a16="http://schemas.microsoft.com/office/drawing/2014/main" id="{19A2CD8B-8B65-B54F-9BEF-B6A21AB75AD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71">
                <a:extLst>
                  <a:ext uri="{FF2B5EF4-FFF2-40B4-BE49-F238E27FC236}">
                    <a16:creationId xmlns:a16="http://schemas.microsoft.com/office/drawing/2014/main" id="{34D09925-C3C8-6D40-9F23-806BA0C7AA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 name="Group 207">
              <a:extLst>
                <a:ext uri="{FF2B5EF4-FFF2-40B4-BE49-F238E27FC236}">
                  <a16:creationId xmlns:a16="http://schemas.microsoft.com/office/drawing/2014/main" id="{F9652341-81D0-FE48-A03C-E8569F0AC088}"/>
                </a:ext>
              </a:extLst>
            </p:cNvPr>
            <p:cNvGrpSpPr>
              <a:grpSpLocks/>
            </p:cNvGrpSpPr>
            <p:nvPr/>
          </p:nvGrpSpPr>
          <p:grpSpPr bwMode="auto">
            <a:xfrm rot="5400000">
              <a:off x="3649179" y="4205287"/>
              <a:ext cx="304800" cy="762000"/>
              <a:chOff x="4560" y="2400"/>
              <a:chExt cx="192" cy="480"/>
            </a:xfrm>
          </p:grpSpPr>
          <p:sp>
            <p:nvSpPr>
              <p:cNvPr id="30" name="Oval 111">
                <a:extLst>
                  <a:ext uri="{FF2B5EF4-FFF2-40B4-BE49-F238E27FC236}">
                    <a16:creationId xmlns:a16="http://schemas.microsoft.com/office/drawing/2014/main" id="{78A4B587-A778-C343-B4A5-12234CB46A4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4BFC7248-E029-E44D-85F7-3F4EE9EF125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D0C2E8EA-EEB6-2449-BB76-03D75CD4A35C}"/>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4D069EA8-A002-9343-8ACC-C5FF7990E8A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67FB1865-B7B1-764F-976B-6A728E4A8964}"/>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D31BE528-4B7D-184F-AC80-E9FD150ABF7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39" name="Group 864">
              <a:extLst>
                <a:ext uri="{FF2B5EF4-FFF2-40B4-BE49-F238E27FC236}">
                  <a16:creationId xmlns:a16="http://schemas.microsoft.com/office/drawing/2014/main" id="{B541959A-DBA2-1F46-8FC5-97B7AEB31D8F}"/>
                </a:ext>
              </a:extLst>
            </p:cNvPr>
            <p:cNvGrpSpPr>
              <a:grpSpLocks/>
            </p:cNvGrpSpPr>
            <p:nvPr/>
          </p:nvGrpSpPr>
          <p:grpSpPr bwMode="auto">
            <a:xfrm>
              <a:off x="3962711" y="4219575"/>
              <a:ext cx="914400" cy="733425"/>
              <a:chOff x="1843" y="1698"/>
              <a:chExt cx="576" cy="462"/>
            </a:xfrm>
          </p:grpSpPr>
          <p:grpSp>
            <p:nvGrpSpPr>
              <p:cNvPr id="40" name="Group 60">
                <a:extLst>
                  <a:ext uri="{FF2B5EF4-FFF2-40B4-BE49-F238E27FC236}">
                    <a16:creationId xmlns:a16="http://schemas.microsoft.com/office/drawing/2014/main" id="{CA7E8CAF-D9E6-824C-85A7-98BC5D59FACD}"/>
                  </a:ext>
                </a:extLst>
              </p:cNvPr>
              <p:cNvGrpSpPr>
                <a:grpSpLocks/>
              </p:cNvGrpSpPr>
              <p:nvPr/>
            </p:nvGrpSpPr>
            <p:grpSpPr bwMode="auto">
              <a:xfrm>
                <a:off x="1843" y="1698"/>
                <a:ext cx="576" cy="461"/>
                <a:chOff x="3456" y="3427"/>
                <a:chExt cx="576" cy="461"/>
              </a:xfrm>
            </p:grpSpPr>
            <p:sp>
              <p:nvSpPr>
                <p:cNvPr id="42" name="Line 55">
                  <a:extLst>
                    <a:ext uri="{FF2B5EF4-FFF2-40B4-BE49-F238E27FC236}">
                      <a16:creationId xmlns:a16="http://schemas.microsoft.com/office/drawing/2014/main" id="{F22AD311-7B4D-7742-B586-6346FF0FC7E9}"/>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AutoShape 56">
                  <a:extLst>
                    <a:ext uri="{FF2B5EF4-FFF2-40B4-BE49-F238E27FC236}">
                      <a16:creationId xmlns:a16="http://schemas.microsoft.com/office/drawing/2014/main" id="{B6B5078F-CEAA-4141-B06F-A1FBEE6DD4D3}"/>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Freeform 863">
                <a:extLst>
                  <a:ext uri="{FF2B5EF4-FFF2-40B4-BE49-F238E27FC236}">
                    <a16:creationId xmlns:a16="http://schemas.microsoft.com/office/drawing/2014/main" id="{527475DA-0CD6-F946-BAFB-EFE14D93DFB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4" name="Freeform 12">
              <a:extLst>
                <a:ext uri="{FF2B5EF4-FFF2-40B4-BE49-F238E27FC236}">
                  <a16:creationId xmlns:a16="http://schemas.microsoft.com/office/drawing/2014/main" id="{C6F368F1-D3F8-A848-928F-7FAA00013D0C}"/>
                </a:ext>
              </a:extLst>
            </p:cNvPr>
            <p:cNvSpPr>
              <a:spLocks noChangeAspect="1"/>
            </p:cNvSpPr>
            <p:nvPr/>
          </p:nvSpPr>
          <p:spPr bwMode="auto">
            <a:xfrm rot="5400000">
              <a:off x="3734807" y="36969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9D96FC0-7E14-4C47-B386-10E4A41880F0}"/>
                </a:ext>
              </a:extLst>
            </p:cNvPr>
            <p:cNvCxnSpPr>
              <a:cxnSpLocks/>
            </p:cNvCxnSpPr>
            <p:nvPr/>
          </p:nvCxnSpPr>
          <p:spPr>
            <a:xfrm>
              <a:off x="3430006" y="407799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07D8778-9751-834E-B68D-A88DCC3C9BE4}"/>
                </a:ext>
              </a:extLst>
            </p:cNvPr>
            <p:cNvCxnSpPr>
              <a:cxnSpLocks/>
            </p:cNvCxnSpPr>
            <p:nvPr/>
          </p:nvCxnSpPr>
          <p:spPr>
            <a:xfrm>
              <a:off x="5638637" y="4074023"/>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CEAA2A-FEA3-4D40-A5FA-7007975EF07D}"/>
                </a:ext>
              </a:extLst>
            </p:cNvPr>
            <p:cNvCxnSpPr>
              <a:cxnSpLocks/>
            </p:cNvCxnSpPr>
            <p:nvPr/>
          </p:nvCxnSpPr>
          <p:spPr>
            <a:xfrm flipH="1">
              <a:off x="4705563" y="4582119"/>
              <a:ext cx="1241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14">
              <a:extLst>
                <a:ext uri="{FF2B5EF4-FFF2-40B4-BE49-F238E27FC236}">
                  <a16:creationId xmlns:a16="http://schemas.microsoft.com/office/drawing/2014/main" id="{C93E7F3B-8D46-1F48-ADCE-142E39AA7386}"/>
                </a:ext>
              </a:extLst>
            </p:cNvPr>
            <p:cNvSpPr>
              <a:spLocks noChangeAspect="1" noChangeArrowheads="1"/>
            </p:cNvSpPr>
            <p:nvPr/>
          </p:nvSpPr>
          <p:spPr bwMode="auto">
            <a:xfrm>
              <a:off x="5908555" y="454948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D9BF462-8E43-F041-8826-C61D8AD4DF96}"/>
                    </a:ext>
                  </a:extLst>
                </p:cNvPr>
                <p:cNvSpPr txBox="1"/>
                <p:nvPr/>
              </p:nvSpPr>
              <p:spPr>
                <a:xfrm>
                  <a:off x="3590088" y="47046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51" name="TextBox 50">
                  <a:extLst>
                    <a:ext uri="{FF2B5EF4-FFF2-40B4-BE49-F238E27FC236}">
                      <a16:creationId xmlns:a16="http://schemas.microsoft.com/office/drawing/2014/main" id="{AD9BF462-8E43-F041-8826-C61D8AD4DF96}"/>
                    </a:ext>
                  </a:extLst>
                </p:cNvPr>
                <p:cNvSpPr txBox="1">
                  <a:spLocks noRot="1" noChangeAspect="1" noMove="1" noResize="1" noEditPoints="1" noAdjustHandles="1" noChangeArrowheads="1" noChangeShapeType="1" noTextEdit="1"/>
                </p:cNvSpPr>
                <p:nvPr/>
              </p:nvSpPr>
              <p:spPr>
                <a:xfrm>
                  <a:off x="3590088" y="4704637"/>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AEC85EC-7044-B74D-96C6-E01D434CEA28}"/>
                    </a:ext>
                  </a:extLst>
                </p:cNvPr>
                <p:cNvSpPr txBox="1"/>
                <p:nvPr/>
              </p:nvSpPr>
              <p:spPr>
                <a:xfrm>
                  <a:off x="5703265" y="456480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52" name="TextBox 51">
                  <a:extLst>
                    <a:ext uri="{FF2B5EF4-FFF2-40B4-BE49-F238E27FC236}">
                      <a16:creationId xmlns:a16="http://schemas.microsoft.com/office/drawing/2014/main" id="{6AEC85EC-7044-B74D-96C6-E01D434CEA28}"/>
                    </a:ext>
                  </a:extLst>
                </p:cNvPr>
                <p:cNvSpPr txBox="1">
                  <a:spLocks noRot="1" noChangeAspect="1" noMove="1" noResize="1" noEditPoints="1" noAdjustHandles="1" noChangeArrowheads="1" noChangeShapeType="1" noTextEdit="1"/>
                </p:cNvSpPr>
                <p:nvPr/>
              </p:nvSpPr>
              <p:spPr>
                <a:xfrm>
                  <a:off x="5703265" y="4564806"/>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4A6FAEE-F8BF-6B4A-A59F-14E6623CE210}"/>
                    </a:ext>
                  </a:extLst>
                </p:cNvPr>
                <p:cNvSpPr txBox="1"/>
                <p:nvPr/>
              </p:nvSpPr>
              <p:spPr>
                <a:xfrm>
                  <a:off x="2969491" y="472506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m:oMathPara>
                  </a14:m>
                  <a:endParaRPr lang="en-US"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2969491" y="4725060"/>
                  <a:ext cx="63399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13262CB3-6422-974D-84C4-669908D18765}"/>
                    </a:ext>
                  </a:extLst>
                </p:cNvPr>
                <p:cNvSpPr txBox="1"/>
                <p:nvPr/>
              </p:nvSpPr>
              <p:spPr>
                <a:xfrm>
                  <a:off x="3548581" y="355417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54" name="TextBox 53">
                  <a:extLst>
                    <a:ext uri="{FF2B5EF4-FFF2-40B4-BE49-F238E27FC236}">
                      <a16:creationId xmlns:a16="http://schemas.microsoft.com/office/drawing/2014/main" id="{13262CB3-6422-974D-84C4-669908D18765}"/>
                    </a:ext>
                  </a:extLst>
                </p:cNvPr>
                <p:cNvSpPr txBox="1">
                  <a:spLocks noRot="1" noChangeAspect="1" noMove="1" noResize="1" noEditPoints="1" noAdjustHandles="1" noChangeArrowheads="1" noChangeShapeType="1" noTextEdit="1"/>
                </p:cNvSpPr>
                <p:nvPr/>
              </p:nvSpPr>
              <p:spPr>
                <a:xfrm>
                  <a:off x="3548581" y="3554171"/>
                  <a:ext cx="41413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81D41C9-8FB1-674D-8F61-E80DC62CDFA3}"/>
                    </a:ext>
                  </a:extLst>
                </p:cNvPr>
                <p:cNvSpPr txBox="1"/>
                <p:nvPr/>
              </p:nvSpPr>
              <p:spPr>
                <a:xfrm>
                  <a:off x="4389139" y="356516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55" name="TextBox 54">
                  <a:extLst>
                    <a:ext uri="{FF2B5EF4-FFF2-40B4-BE49-F238E27FC236}">
                      <a16:creationId xmlns:a16="http://schemas.microsoft.com/office/drawing/2014/main" id="{481D41C9-8FB1-674D-8F61-E80DC62CDFA3}"/>
                    </a:ext>
                  </a:extLst>
                </p:cNvPr>
                <p:cNvSpPr txBox="1">
                  <a:spLocks noRot="1" noChangeAspect="1" noMove="1" noResize="1" noEditPoints="1" noAdjustHandles="1" noChangeArrowheads="1" noChangeShapeType="1" noTextEdit="1"/>
                </p:cNvSpPr>
                <p:nvPr/>
              </p:nvSpPr>
              <p:spPr>
                <a:xfrm>
                  <a:off x="4389139" y="3565168"/>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79A81B1-A58B-5149-9214-343684D069AB}"/>
                    </a:ext>
                  </a:extLst>
                </p:cNvPr>
                <p:cNvSpPr txBox="1"/>
                <p:nvPr/>
              </p:nvSpPr>
              <p:spPr>
                <a:xfrm>
                  <a:off x="5097878" y="35451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56" name="TextBox 55">
                  <a:extLst>
                    <a:ext uri="{FF2B5EF4-FFF2-40B4-BE49-F238E27FC236}">
                      <a16:creationId xmlns:a16="http://schemas.microsoft.com/office/drawing/2014/main" id="{579A81B1-A58B-5149-9214-343684D069AB}"/>
                    </a:ext>
                  </a:extLst>
                </p:cNvPr>
                <p:cNvSpPr txBox="1">
                  <a:spLocks noRot="1" noChangeAspect="1" noMove="1" noResize="1" noEditPoints="1" noAdjustHandles="1" noChangeArrowheads="1" noChangeShapeType="1" noTextEdit="1"/>
                </p:cNvSpPr>
                <p:nvPr/>
              </p:nvSpPr>
              <p:spPr>
                <a:xfrm>
                  <a:off x="5097878" y="3545181"/>
                  <a:ext cx="414130" cy="369332"/>
                </a:xfrm>
                <a:prstGeom prst="rect">
                  <a:avLst/>
                </a:prstGeom>
                <a:blipFill>
                  <a:blip r:embed="rId8"/>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87FECDDE-F219-EB40-B07B-3438B9522A94}"/>
                  </a:ext>
                </a:extLst>
              </p:cNvPr>
              <p:cNvSpPr txBox="1"/>
              <p:nvPr/>
            </p:nvSpPr>
            <p:spPr>
              <a:xfrm>
                <a:off x="1325052" y="2076257"/>
                <a:ext cx="7488570" cy="4062931"/>
              </a:xfrm>
              <a:prstGeom prst="rect">
                <a:avLst/>
              </a:prstGeom>
              <a:noFill/>
            </p:spPr>
            <p:txBody>
              <a:bodyPr wrap="square" rtlCol="0">
                <a:noAutofit/>
              </a:bodyPr>
              <a:lstStyle/>
              <a:p>
                <a:pPr marL="285750" indent="-285750">
                  <a:buFont typeface="Arial" panose="020B0604020202020204" pitchFamily="34" charset="0"/>
                  <a:buChar char="•"/>
                </a:pPr>
                <a:r>
                  <a:rPr lang="en-US" dirty="0"/>
                  <a:t>Want hi Q for stability</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𝐴</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den>
                            </m:f>
                            <m:r>
                              <a:rPr lang="en-US" b="0" i="1" smtClean="0">
                                <a:latin typeface="Cambria Math" panose="02040503050406030204" pitchFamily="18" charset="0"/>
                                <a:ea typeface="Cambria Math" panose="02040503050406030204" pitchFamily="18" charset="0"/>
                              </a:rPr>
                              <m:t>)</m:t>
                            </m:r>
                          </m:den>
                        </m:f>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r>
                          <a:rPr lang="en-US" b="0" i="1" smtClean="0">
                            <a:latin typeface="Cambria Math" panose="02040503050406030204" pitchFamily="18" charset="0"/>
                          </a:rPr>
                          <m:t>𝐿</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𝑅</m:t>
                        </m:r>
                      </m:den>
                    </m:f>
                  </m:oMath>
                </a14:m>
                <a:endParaRPr lang="en-US" dirty="0"/>
              </a:p>
              <a:p>
                <a:pPr marL="285750" indent="-285750">
                  <a:buFont typeface="Arial" panose="020B0604020202020204" pitchFamily="34" charset="0"/>
                  <a:buChar char="•"/>
                </a:pPr>
                <a:endParaRPr lang="en-US" dirty="0"/>
              </a:p>
            </p:txBody>
          </p:sp>
        </mc:Choice>
        <mc:Fallback>
          <p:sp>
            <p:nvSpPr>
              <p:cNvPr id="48" name="TextBox 47">
                <a:extLst>
                  <a:ext uri="{FF2B5EF4-FFF2-40B4-BE49-F238E27FC236}">
                    <a16:creationId xmlns:a16="http://schemas.microsoft.com/office/drawing/2014/main" id="{87FECDDE-F219-EB40-B07B-3438B9522A94}"/>
                  </a:ext>
                </a:extLst>
              </p:cNvPr>
              <p:cNvSpPr txBox="1">
                <a:spLocks noRot="1" noChangeAspect="1" noMove="1" noResize="1" noEditPoints="1" noAdjustHandles="1" noChangeArrowheads="1" noChangeShapeType="1" noTextEdit="1"/>
              </p:cNvSpPr>
              <p:nvPr/>
            </p:nvSpPr>
            <p:spPr>
              <a:xfrm>
                <a:off x="1325052" y="2076257"/>
                <a:ext cx="7488570" cy="4062931"/>
              </a:xfrm>
              <a:prstGeom prst="rect">
                <a:avLst/>
              </a:prstGeom>
              <a:blipFill>
                <a:blip r:embed="rId9"/>
                <a:stretch>
                  <a:fillRect l="-508" t="-623"/>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8E987C7E-5F40-4840-B821-A6FAA065ED9C}"/>
              </a:ext>
            </a:extLst>
          </p:cNvPr>
          <p:cNvSpPr txBox="1"/>
          <p:nvPr/>
        </p:nvSpPr>
        <p:spPr>
          <a:xfrm>
            <a:off x="9570244" y="3151841"/>
            <a:ext cx="230982" cy="369332"/>
          </a:xfrm>
          <a:prstGeom prst="rect">
            <a:avLst/>
          </a:prstGeom>
          <a:noFill/>
        </p:spPr>
        <p:txBody>
          <a:bodyPr wrap="square" rtlCol="0">
            <a:spAutoFit/>
          </a:bodyPr>
          <a:lstStyle/>
          <a:p>
            <a:r>
              <a:rPr lang="en-US" dirty="0"/>
              <a:t>A</a:t>
            </a:r>
          </a:p>
        </p:txBody>
      </p:sp>
    </p:spTree>
    <p:extLst>
      <p:ext uri="{BB962C8B-B14F-4D97-AF65-F5344CB8AC3E}">
        <p14:creationId xmlns:p14="http://schemas.microsoft.com/office/powerpoint/2010/main" val="13935328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Miscellaneous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8940C0BD-45A7-D64B-8EE5-419696974E66}"/>
                  </a:ext>
                </a:extLst>
              </p:cNvPr>
              <p:cNvSpPr txBox="1"/>
              <p:nvPr/>
            </p:nvSpPr>
            <p:spPr>
              <a:xfrm>
                <a:off x="1156507" y="1487067"/>
                <a:ext cx="6959261" cy="516670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𝐵𝑙𝑔</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𝑆𝑁𝑅</m:t>
                        </m:r>
                      </m:e>
                    </m:d>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m:t>
                        </m:r>
                      </m:sub>
                    </m:sSub>
                    <m:r>
                      <a:rPr lang="en-US" b="0" i="1" smtClean="0">
                        <a:latin typeface="Cambria Math" panose="02040503050406030204" pitchFamily="18" charset="0"/>
                      </a:rPr>
                      <m:t>=4</m:t>
                    </m:r>
                    <m:r>
                      <a:rPr lang="en-US" b="0" i="1" smtClean="0">
                        <a:latin typeface="Cambria Math" panose="02040503050406030204" pitchFamily="18" charset="0"/>
                      </a:rPr>
                      <m:t>𝑘𝑇𝐵</m:t>
                    </m:r>
                  </m:oMath>
                </a14:m>
                <a:endParaRPr lang="en-US" b="0" dirty="0"/>
              </a:p>
              <a:p>
                <a:pPr marL="285750" indent="-285750">
                  <a:buFont typeface="Arial" panose="020B0604020202020204" pitchFamily="34" charset="0"/>
                  <a:buChar char="•"/>
                </a:pPr>
                <a:r>
                  <a:rPr lang="en-US" dirty="0"/>
                  <a:t>Diode: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𝑆</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𝑑𝑖𝑜𝑑𝑒</m:t>
                                    </m:r>
                                  </m:sub>
                                </m:sSub>
                              </m:num>
                              <m:den>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e>
                        </m:d>
                      </m:e>
                    </m:func>
                    <m:r>
                      <a:rPr lang="en-US" b="0" i="1" smtClean="0">
                        <a:latin typeface="Cambria Math" panose="02040503050406030204" pitchFamily="18" charset="0"/>
                      </a:rPr>
                      <m:t>−1]</m:t>
                    </m:r>
                  </m:oMath>
                </a14:m>
                <a:r>
                  <a:rPr lang="en-US" dirty="0"/>
                  <a:t>,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𝑇</m:t>
                        </m:r>
                      </m:sub>
                    </m:sSub>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𝑘𝑇</m:t>
                        </m:r>
                      </m:num>
                      <m:den>
                        <m:r>
                          <a:rPr lang="en-US" b="0" i="1" dirty="0" smtClean="0">
                            <a:latin typeface="Cambria Math" panose="02040503050406030204" pitchFamily="18" charset="0"/>
                          </a:rPr>
                          <m:t>𝑞</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Circuits on  right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𝑗𝐵</m:t>
                    </m:r>
                  </m:oMath>
                </a14:m>
                <a:endParaRPr lang="en-US" dirty="0"/>
              </a:p>
              <a:p>
                <a:pPr marL="285750" indent="-285750">
                  <a:buFont typeface="Arial" panose="020B0604020202020204" pitchFamily="34" charset="0"/>
                  <a:buChar char="•"/>
                </a:pPr>
                <a:r>
                  <a:rPr lang="en-US" dirty="0"/>
                  <a:t>Capacitive Divider</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𝐵</m:t>
                        </m:r>
                      </m:e>
                      <m:sub>
                        <m:r>
                          <a:rPr lang="en-US" i="1">
                            <a:latin typeface="Cambria Math" panose="02040503050406030204" pitchFamily="18" charset="0"/>
                          </a:rPr>
                          <m:t>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r>
                              <a:rPr lang="en-US" i="1">
                                <a:latin typeface="Cambria Math" panose="02040503050406030204" pitchFamily="18" charset="0"/>
                              </a:rPr>
                              <m:t>𝐶</m:t>
                            </m:r>
                          </m:e>
                          <m:sub>
                            <m:r>
                              <a:rPr lang="en-US" i="1">
                                <a:latin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2</m:t>
                            </m:r>
                          </m:sub>
                        </m:sSub>
                      </m:den>
                    </m:f>
                  </m:oMath>
                </a14:m>
                <a:endParaRPr lang="en-US" dirty="0"/>
              </a:p>
              <a:p>
                <a:pPr marL="285750" indent="-285750">
                  <a:buFont typeface="Arial" panose="020B0604020202020204" pitchFamily="34" charset="0"/>
                  <a:buChar char="•"/>
                </a:pPr>
                <a:r>
                  <a:rPr lang="en-US" dirty="0"/>
                  <a:t>Resonant capacitive divider</a:t>
                </a:r>
              </a:p>
              <a:p>
                <a:pPr marL="742950" lvl="1" indent="-285750">
                  <a:buFont typeface="Arial" panose="020B0604020202020204" pitchFamily="34" charset="0"/>
                  <a:buChar char="•"/>
                </a:pPr>
                <a14:m>
                  <m:oMath xmlns:m="http://schemas.openxmlformats.org/officeDocument/2006/math">
                    <m:sSup>
                      <m:sSupPr>
                        <m:ctrlPr>
                          <a:rPr lang="en-US" i="1" smtClean="0">
                            <a:latin typeface="Cambria Math" panose="02040503050406030204" pitchFamily="18" charset="0"/>
                          </a:rPr>
                        </m:ctrlPr>
                      </m:sSup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𝐿</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r>
                          <a:rPr lang="en-US" b="0" i="1" smtClean="0">
                            <a:latin typeface="Cambria Math" panose="02040503050406030204" pitchFamily="18" charset="0"/>
                          </a:rPr>
                          <m:t>𝐿</m:t>
                        </m:r>
                      </m:den>
                    </m:f>
                  </m:oMath>
                </a14:m>
                <a:endParaRPr lang="en-US" dirty="0"/>
              </a:p>
              <a:p>
                <a:pPr marL="285750" indent="-285750">
                  <a:buFont typeface="Arial" panose="020B0604020202020204" pitchFamily="34" charset="0"/>
                  <a:buChar char="•"/>
                </a:pPr>
                <a:endParaRPr lang="en-US" dirty="0"/>
              </a:p>
            </p:txBody>
          </p:sp>
        </mc:Choice>
        <mc:Fallback>
          <p:sp>
            <p:nvSpPr>
              <p:cNvPr id="2" name="TextBox 1">
                <a:extLst>
                  <a:ext uri="{FF2B5EF4-FFF2-40B4-BE49-F238E27FC236}">
                    <a16:creationId xmlns:a16="http://schemas.microsoft.com/office/drawing/2014/main" id="{8940C0BD-45A7-D64B-8EE5-419696974E66}"/>
                  </a:ext>
                </a:extLst>
              </p:cNvPr>
              <p:cNvSpPr txBox="1">
                <a:spLocks noRot="1" noChangeAspect="1" noMove="1" noResize="1" noEditPoints="1" noAdjustHandles="1" noChangeArrowheads="1" noChangeShapeType="1" noTextEdit="1"/>
              </p:cNvSpPr>
              <p:nvPr/>
            </p:nvSpPr>
            <p:spPr>
              <a:xfrm>
                <a:off x="1156507" y="1487067"/>
                <a:ext cx="6959261" cy="5166702"/>
              </a:xfrm>
              <a:prstGeom prst="rect">
                <a:avLst/>
              </a:prstGeom>
              <a:blipFill>
                <a:blip r:embed="rId3"/>
                <a:stretch>
                  <a:fillRect l="-730" t="-24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C747D38-48A3-4947-96E0-EB50A56285C7}"/>
              </a:ext>
            </a:extLst>
          </p:cNvPr>
          <p:cNvGrpSpPr/>
          <p:nvPr/>
        </p:nvGrpSpPr>
        <p:grpSpPr>
          <a:xfrm>
            <a:off x="9217502" y="1293257"/>
            <a:ext cx="1819793" cy="2266119"/>
            <a:chOff x="9342786" y="778565"/>
            <a:chExt cx="1819793" cy="2266119"/>
          </a:xfrm>
        </p:grpSpPr>
        <p:grpSp>
          <p:nvGrpSpPr>
            <p:cNvPr id="6" name="Group 210">
              <a:extLst>
                <a:ext uri="{FF2B5EF4-FFF2-40B4-BE49-F238E27FC236}">
                  <a16:creationId xmlns:a16="http://schemas.microsoft.com/office/drawing/2014/main" id="{82805EAB-0CA4-6F4A-BEF6-327FB0AF3B27}"/>
                </a:ext>
              </a:extLst>
            </p:cNvPr>
            <p:cNvGrpSpPr>
              <a:grpSpLocks/>
            </p:cNvGrpSpPr>
            <p:nvPr/>
          </p:nvGrpSpPr>
          <p:grpSpPr bwMode="auto">
            <a:xfrm>
              <a:off x="9965638" y="1229138"/>
              <a:ext cx="304800" cy="762000"/>
              <a:chOff x="3216" y="1728"/>
              <a:chExt cx="192" cy="480"/>
            </a:xfrm>
          </p:grpSpPr>
          <p:sp>
            <p:nvSpPr>
              <p:cNvPr id="7" name="Line 8">
                <a:extLst>
                  <a:ext uri="{FF2B5EF4-FFF2-40B4-BE49-F238E27FC236}">
                    <a16:creationId xmlns:a16="http://schemas.microsoft.com/office/drawing/2014/main" id="{A0A7847D-CD43-C743-AD4C-44B2D8C3BF9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D826161B-F904-AB48-909A-48863422451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AB2D363-17D3-994A-89CE-5B6282E6B9A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5152C90D-BE10-5542-B6E5-921BD2DCAA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13">
              <a:extLst>
                <a:ext uri="{FF2B5EF4-FFF2-40B4-BE49-F238E27FC236}">
                  <a16:creationId xmlns:a16="http://schemas.microsoft.com/office/drawing/2014/main" id="{4A174D02-BF32-FB41-A37F-E4B62B5FAAAE}"/>
                </a:ext>
              </a:extLst>
            </p:cNvPr>
            <p:cNvGrpSpPr>
              <a:grpSpLocks noChangeAspect="1"/>
            </p:cNvGrpSpPr>
            <p:nvPr/>
          </p:nvGrpSpPr>
          <p:grpSpPr bwMode="auto">
            <a:xfrm>
              <a:off x="9472925" y="1161591"/>
              <a:ext cx="152400" cy="152400"/>
              <a:chOff x="1344" y="2064"/>
              <a:chExt cx="192" cy="192"/>
            </a:xfrm>
          </p:grpSpPr>
          <p:sp>
            <p:nvSpPr>
              <p:cNvPr id="13" name="Oval 14">
                <a:extLst>
                  <a:ext uri="{FF2B5EF4-FFF2-40B4-BE49-F238E27FC236}">
                    <a16:creationId xmlns:a16="http://schemas.microsoft.com/office/drawing/2014/main" id="{D0BA91C9-303D-8249-866D-36000F394EB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Rectangle 15">
                <a:extLst>
                  <a:ext uri="{FF2B5EF4-FFF2-40B4-BE49-F238E27FC236}">
                    <a16:creationId xmlns:a16="http://schemas.microsoft.com/office/drawing/2014/main" id="{B514C3B0-8A62-9B4E-B7FA-4D98854EDA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5" name="Group 220">
              <a:extLst>
                <a:ext uri="{FF2B5EF4-FFF2-40B4-BE49-F238E27FC236}">
                  <a16:creationId xmlns:a16="http://schemas.microsoft.com/office/drawing/2014/main" id="{71E94CF6-E172-1242-878A-C711DC75CA45}"/>
                </a:ext>
              </a:extLst>
            </p:cNvPr>
            <p:cNvGrpSpPr>
              <a:grpSpLocks/>
            </p:cNvGrpSpPr>
            <p:nvPr/>
          </p:nvGrpSpPr>
          <p:grpSpPr bwMode="auto">
            <a:xfrm>
              <a:off x="10041838" y="2634241"/>
              <a:ext cx="152400" cy="304800"/>
              <a:chOff x="3264" y="3072"/>
              <a:chExt cx="96" cy="192"/>
            </a:xfrm>
          </p:grpSpPr>
          <p:sp>
            <p:nvSpPr>
              <p:cNvPr id="16" name="Line 17">
                <a:extLst>
                  <a:ext uri="{FF2B5EF4-FFF2-40B4-BE49-F238E27FC236}">
                    <a16:creationId xmlns:a16="http://schemas.microsoft.com/office/drawing/2014/main" id="{B803364F-746C-CB49-A730-5D22C5B7645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Freeform 18">
                <a:extLst>
                  <a:ext uri="{FF2B5EF4-FFF2-40B4-BE49-F238E27FC236}">
                    <a16:creationId xmlns:a16="http://schemas.microsoft.com/office/drawing/2014/main" id="{96A62881-E8E6-3A4C-9ADF-F5DAAD91D9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10">
              <a:extLst>
                <a:ext uri="{FF2B5EF4-FFF2-40B4-BE49-F238E27FC236}">
                  <a16:creationId xmlns:a16="http://schemas.microsoft.com/office/drawing/2014/main" id="{1C9F1DCF-DFB0-D040-B052-B9C3D369BE46}"/>
                </a:ext>
              </a:extLst>
            </p:cNvPr>
            <p:cNvGrpSpPr>
              <a:grpSpLocks/>
            </p:cNvGrpSpPr>
            <p:nvPr/>
          </p:nvGrpSpPr>
          <p:grpSpPr bwMode="auto">
            <a:xfrm>
              <a:off x="9963982" y="1890089"/>
              <a:ext cx="304800" cy="762000"/>
              <a:chOff x="3216" y="1728"/>
              <a:chExt cx="192" cy="480"/>
            </a:xfrm>
          </p:grpSpPr>
          <p:sp>
            <p:nvSpPr>
              <p:cNvPr id="33" name="Line 8">
                <a:extLst>
                  <a:ext uri="{FF2B5EF4-FFF2-40B4-BE49-F238E27FC236}">
                    <a16:creationId xmlns:a16="http://schemas.microsoft.com/office/drawing/2014/main" id="{5672F355-EE28-5A4E-9318-6FAB2E8EEA6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9">
                <a:extLst>
                  <a:ext uri="{FF2B5EF4-FFF2-40B4-BE49-F238E27FC236}">
                    <a16:creationId xmlns:a16="http://schemas.microsoft.com/office/drawing/2014/main" id="{DFFD38DA-4202-A04B-9B34-01230106C9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
                <a:extLst>
                  <a:ext uri="{FF2B5EF4-FFF2-40B4-BE49-F238E27FC236}">
                    <a16:creationId xmlns:a16="http://schemas.microsoft.com/office/drawing/2014/main" id="{3A410773-552E-1A4F-AC43-E38C9CE921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1">
                <a:extLst>
                  <a:ext uri="{FF2B5EF4-FFF2-40B4-BE49-F238E27FC236}">
                    <a16:creationId xmlns:a16="http://schemas.microsoft.com/office/drawing/2014/main" id="{D42AC138-937F-E742-8BF6-56783CCF83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9D77C124-E83E-7748-96B5-737D7652F226}"/>
                </a:ext>
              </a:extLst>
            </p:cNvPr>
            <p:cNvSpPr>
              <a:spLocks noChangeAspect="1"/>
            </p:cNvSpPr>
            <p:nvPr/>
          </p:nvSpPr>
          <p:spPr bwMode="auto">
            <a:xfrm>
              <a:off x="10568614" y="19778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 name="Group 220">
              <a:extLst>
                <a:ext uri="{FF2B5EF4-FFF2-40B4-BE49-F238E27FC236}">
                  <a16:creationId xmlns:a16="http://schemas.microsoft.com/office/drawing/2014/main" id="{5EA076CD-4053-5447-B755-19F5CD39D259}"/>
                </a:ext>
              </a:extLst>
            </p:cNvPr>
            <p:cNvGrpSpPr>
              <a:grpSpLocks/>
            </p:cNvGrpSpPr>
            <p:nvPr/>
          </p:nvGrpSpPr>
          <p:grpSpPr bwMode="auto">
            <a:xfrm>
              <a:off x="10568614" y="2739884"/>
              <a:ext cx="152400" cy="304800"/>
              <a:chOff x="3264" y="3072"/>
              <a:chExt cx="96" cy="192"/>
            </a:xfrm>
          </p:grpSpPr>
          <p:sp>
            <p:nvSpPr>
              <p:cNvPr id="39" name="Line 17">
                <a:extLst>
                  <a:ext uri="{FF2B5EF4-FFF2-40B4-BE49-F238E27FC236}">
                    <a16:creationId xmlns:a16="http://schemas.microsoft.com/office/drawing/2014/main" id="{8CA635A0-F383-E348-B3BE-9D60794042D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8">
                <a:extLst>
                  <a:ext uri="{FF2B5EF4-FFF2-40B4-BE49-F238E27FC236}">
                    <a16:creationId xmlns:a16="http://schemas.microsoft.com/office/drawing/2014/main" id="{C4F11CB6-2224-AA47-BB16-F8E8AB8CE94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1" name="Straight Connector 40">
              <a:extLst>
                <a:ext uri="{FF2B5EF4-FFF2-40B4-BE49-F238E27FC236}">
                  <a16:creationId xmlns:a16="http://schemas.microsoft.com/office/drawing/2014/main" id="{1974B53A-CF0A-D54F-A5DC-FCDAC564E07C}"/>
                </a:ext>
              </a:extLst>
            </p:cNvPr>
            <p:cNvCxnSpPr>
              <a:cxnSpLocks/>
            </p:cNvCxnSpPr>
            <p:nvPr/>
          </p:nvCxnSpPr>
          <p:spPr>
            <a:xfrm>
              <a:off x="10104783" y="1991138"/>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2E327C-9F53-554E-89BB-3FE984E5A2B4}"/>
                </a:ext>
              </a:extLst>
            </p:cNvPr>
            <p:cNvCxnSpPr>
              <a:cxnSpLocks/>
            </p:cNvCxnSpPr>
            <p:nvPr/>
          </p:nvCxnSpPr>
          <p:spPr>
            <a:xfrm>
              <a:off x="9562380" y="1237791"/>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13">
              <a:extLst>
                <a:ext uri="{FF2B5EF4-FFF2-40B4-BE49-F238E27FC236}">
                  <a16:creationId xmlns:a16="http://schemas.microsoft.com/office/drawing/2014/main" id="{E1783DC3-2246-6445-B1ED-6A49EAF7D349}"/>
                </a:ext>
              </a:extLst>
            </p:cNvPr>
            <p:cNvGrpSpPr>
              <a:grpSpLocks noChangeAspect="1"/>
            </p:cNvGrpSpPr>
            <p:nvPr/>
          </p:nvGrpSpPr>
          <p:grpSpPr bwMode="auto">
            <a:xfrm>
              <a:off x="10566235" y="1914227"/>
              <a:ext cx="152400" cy="152400"/>
              <a:chOff x="1344" y="2064"/>
              <a:chExt cx="192" cy="192"/>
            </a:xfrm>
          </p:grpSpPr>
          <p:sp>
            <p:nvSpPr>
              <p:cNvPr id="46" name="Oval 14">
                <a:extLst>
                  <a:ext uri="{FF2B5EF4-FFF2-40B4-BE49-F238E27FC236}">
                    <a16:creationId xmlns:a16="http://schemas.microsoft.com/office/drawing/2014/main" id="{239BDDD1-E12D-4B4C-9139-002390B9D1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7" name="Rectangle 15">
                <a:extLst>
                  <a:ext uri="{FF2B5EF4-FFF2-40B4-BE49-F238E27FC236}">
                    <a16:creationId xmlns:a16="http://schemas.microsoft.com/office/drawing/2014/main" id="{09B06B95-C95F-B34F-A669-2BF4FEEF89D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mc:Choice xmlns:a14="http://schemas.microsoft.com/office/drawing/2010/main" Requires="a14">
            <p:sp>
              <p:nvSpPr>
                <p:cNvPr id="78" name="TextBox 77">
                  <a:extLst>
                    <a:ext uri="{FF2B5EF4-FFF2-40B4-BE49-F238E27FC236}">
                      <a16:creationId xmlns:a16="http://schemas.microsoft.com/office/drawing/2014/main" id="{F32FE3C3-7ED6-D04B-A51A-CBA247C5837B}"/>
                    </a:ext>
                  </a:extLst>
                </p:cNvPr>
                <p:cNvSpPr txBox="1"/>
                <p:nvPr/>
              </p:nvSpPr>
              <p:spPr>
                <a:xfrm>
                  <a:off x="9594575" y="149418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p:sp>
              <p:nvSpPr>
                <p:cNvPr id="78" name="TextBox 77">
                  <a:extLst>
                    <a:ext uri="{FF2B5EF4-FFF2-40B4-BE49-F238E27FC236}">
                      <a16:creationId xmlns:a16="http://schemas.microsoft.com/office/drawing/2014/main" id="{F32FE3C3-7ED6-D04B-A51A-CBA247C5837B}"/>
                    </a:ext>
                  </a:extLst>
                </p:cNvPr>
                <p:cNvSpPr txBox="1">
                  <a:spLocks noRot="1" noChangeAspect="1" noMove="1" noResize="1" noEditPoints="1" noAdjustHandles="1" noChangeArrowheads="1" noChangeShapeType="1" noTextEdit="1"/>
                </p:cNvSpPr>
                <p:nvPr/>
              </p:nvSpPr>
              <p:spPr>
                <a:xfrm>
                  <a:off x="9594575" y="1494182"/>
                  <a:ext cx="4415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9" name="TextBox 78">
                  <a:extLst>
                    <a:ext uri="{FF2B5EF4-FFF2-40B4-BE49-F238E27FC236}">
                      <a16:creationId xmlns:a16="http://schemas.microsoft.com/office/drawing/2014/main" id="{5D3FDD3A-D6E6-334D-B19D-6067014E941B}"/>
                    </a:ext>
                  </a:extLst>
                </p:cNvPr>
                <p:cNvSpPr txBox="1"/>
                <p:nvPr/>
              </p:nvSpPr>
              <p:spPr>
                <a:xfrm>
                  <a:off x="9614454" y="20574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p:sp>
              <p:nvSpPr>
                <p:cNvPr id="79" name="TextBox 78">
                  <a:extLst>
                    <a:ext uri="{FF2B5EF4-FFF2-40B4-BE49-F238E27FC236}">
                      <a16:creationId xmlns:a16="http://schemas.microsoft.com/office/drawing/2014/main" id="{5D3FDD3A-D6E6-334D-B19D-6067014E941B}"/>
                    </a:ext>
                  </a:extLst>
                </p:cNvPr>
                <p:cNvSpPr txBox="1">
                  <a:spLocks noRot="1" noChangeAspect="1" noMove="1" noResize="1" noEditPoints="1" noAdjustHandles="1" noChangeArrowheads="1" noChangeShapeType="1" noTextEdit="1"/>
                </p:cNvSpPr>
                <p:nvPr/>
              </p:nvSpPr>
              <p:spPr>
                <a:xfrm>
                  <a:off x="9614454" y="2057400"/>
                  <a:ext cx="44156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0" name="TextBox 79">
                  <a:extLst>
                    <a:ext uri="{FF2B5EF4-FFF2-40B4-BE49-F238E27FC236}">
                      <a16:creationId xmlns:a16="http://schemas.microsoft.com/office/drawing/2014/main" id="{4B637527-64A8-1B48-BF3A-DAF18B144A8D}"/>
                    </a:ext>
                  </a:extLst>
                </p:cNvPr>
                <p:cNvSpPr txBox="1"/>
                <p:nvPr/>
              </p:nvSpPr>
              <p:spPr>
                <a:xfrm>
                  <a:off x="10721011" y="22098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p:sp>
              <p:nvSpPr>
                <p:cNvPr id="80" name="TextBox 79">
                  <a:extLst>
                    <a:ext uri="{FF2B5EF4-FFF2-40B4-BE49-F238E27FC236}">
                      <a16:creationId xmlns:a16="http://schemas.microsoft.com/office/drawing/2014/main" id="{4B637527-64A8-1B48-BF3A-DAF18B144A8D}"/>
                    </a:ext>
                  </a:extLst>
                </p:cNvPr>
                <p:cNvSpPr txBox="1">
                  <a:spLocks noRot="1" noChangeAspect="1" noMove="1" noResize="1" noEditPoints="1" noAdjustHandles="1" noChangeArrowheads="1" noChangeShapeType="1" noTextEdit="1"/>
                </p:cNvSpPr>
                <p:nvPr/>
              </p:nvSpPr>
              <p:spPr>
                <a:xfrm>
                  <a:off x="10721011" y="2209800"/>
                  <a:ext cx="4415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1" name="TextBox 80">
                  <a:extLst>
                    <a:ext uri="{FF2B5EF4-FFF2-40B4-BE49-F238E27FC236}">
                      <a16:creationId xmlns:a16="http://schemas.microsoft.com/office/drawing/2014/main" id="{5DD5DF7B-31EE-5748-9B77-6DC3AE56A215}"/>
                    </a:ext>
                  </a:extLst>
                </p:cNvPr>
                <p:cNvSpPr txBox="1"/>
                <p:nvPr/>
              </p:nvSpPr>
              <p:spPr>
                <a:xfrm>
                  <a:off x="10701134" y="1792356"/>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p:sp>
              <p:nvSpPr>
                <p:cNvPr id="81" name="TextBox 80">
                  <a:extLst>
                    <a:ext uri="{FF2B5EF4-FFF2-40B4-BE49-F238E27FC236}">
                      <a16:creationId xmlns:a16="http://schemas.microsoft.com/office/drawing/2014/main" id="{5DD5DF7B-31EE-5748-9B77-6DC3AE56A215}"/>
                    </a:ext>
                  </a:extLst>
                </p:cNvPr>
                <p:cNvSpPr txBox="1">
                  <a:spLocks noRot="1" noChangeAspect="1" noMove="1" noResize="1" noEditPoints="1" noAdjustHandles="1" noChangeArrowheads="1" noChangeShapeType="1" noTextEdit="1"/>
                </p:cNvSpPr>
                <p:nvPr/>
              </p:nvSpPr>
              <p:spPr>
                <a:xfrm>
                  <a:off x="10701134" y="1792356"/>
                  <a:ext cx="44156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2" name="TextBox 81">
                  <a:extLst>
                    <a:ext uri="{FF2B5EF4-FFF2-40B4-BE49-F238E27FC236}">
                      <a16:creationId xmlns:a16="http://schemas.microsoft.com/office/drawing/2014/main" id="{4087F7A4-F436-CF43-87D4-47BBFEAF54F2}"/>
                    </a:ext>
                  </a:extLst>
                </p:cNvPr>
                <p:cNvSpPr txBox="1"/>
                <p:nvPr/>
              </p:nvSpPr>
              <p:spPr>
                <a:xfrm>
                  <a:off x="9342786" y="778565"/>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p:sp>
              <p:nvSpPr>
                <p:cNvPr id="82" name="TextBox 81">
                  <a:extLst>
                    <a:ext uri="{FF2B5EF4-FFF2-40B4-BE49-F238E27FC236}">
                      <a16:creationId xmlns:a16="http://schemas.microsoft.com/office/drawing/2014/main" id="{4087F7A4-F436-CF43-87D4-47BBFEAF54F2}"/>
                    </a:ext>
                  </a:extLst>
                </p:cNvPr>
                <p:cNvSpPr txBox="1">
                  <a:spLocks noRot="1" noChangeAspect="1" noMove="1" noResize="1" noEditPoints="1" noAdjustHandles="1" noChangeArrowheads="1" noChangeShapeType="1" noTextEdit="1"/>
                </p:cNvSpPr>
                <p:nvPr/>
              </p:nvSpPr>
              <p:spPr>
                <a:xfrm>
                  <a:off x="9342786" y="778565"/>
                  <a:ext cx="441568" cy="369332"/>
                </a:xfrm>
                <a:prstGeom prst="rect">
                  <a:avLst/>
                </a:prstGeom>
                <a:blipFill>
                  <a:blip r:embed="rId8"/>
                  <a:stretch>
                    <a:fillRect/>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4B023B75-323C-C543-A375-93BBDB6183C7}"/>
              </a:ext>
            </a:extLst>
          </p:cNvPr>
          <p:cNvGrpSpPr/>
          <p:nvPr/>
        </p:nvGrpSpPr>
        <p:grpSpPr>
          <a:xfrm>
            <a:off x="8764081" y="3846285"/>
            <a:ext cx="2561915" cy="2252867"/>
            <a:chOff x="8753064" y="3780183"/>
            <a:chExt cx="2561915" cy="2252867"/>
          </a:xfrm>
        </p:grpSpPr>
        <p:grpSp>
          <p:nvGrpSpPr>
            <p:cNvPr id="18" name="Group 209">
              <a:extLst>
                <a:ext uri="{FF2B5EF4-FFF2-40B4-BE49-F238E27FC236}">
                  <a16:creationId xmlns:a16="http://schemas.microsoft.com/office/drawing/2014/main" id="{58009940-AC2F-D04D-8109-760321D0CBD4}"/>
                </a:ext>
              </a:extLst>
            </p:cNvPr>
            <p:cNvGrpSpPr>
              <a:grpSpLocks/>
            </p:cNvGrpSpPr>
            <p:nvPr/>
          </p:nvGrpSpPr>
          <p:grpSpPr bwMode="auto">
            <a:xfrm>
              <a:off x="9467487" y="4217504"/>
              <a:ext cx="152400" cy="762000"/>
              <a:chOff x="3935" y="1728"/>
              <a:chExt cx="96" cy="480"/>
            </a:xfrm>
          </p:grpSpPr>
          <p:sp>
            <p:nvSpPr>
              <p:cNvPr id="19" name="Arc 59">
                <a:extLst>
                  <a:ext uri="{FF2B5EF4-FFF2-40B4-BE49-F238E27FC236}">
                    <a16:creationId xmlns:a16="http://schemas.microsoft.com/office/drawing/2014/main" id="{F37CAC88-530B-3045-AB7D-C0A2D2AE804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0">
                <a:extLst>
                  <a:ext uri="{FF2B5EF4-FFF2-40B4-BE49-F238E27FC236}">
                    <a16:creationId xmlns:a16="http://schemas.microsoft.com/office/drawing/2014/main" id="{B617C844-C596-894E-AF56-EFEE219969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1">
                <a:extLst>
                  <a:ext uri="{FF2B5EF4-FFF2-40B4-BE49-F238E27FC236}">
                    <a16:creationId xmlns:a16="http://schemas.microsoft.com/office/drawing/2014/main" id="{71F70027-834F-E944-B208-19EACC8CD7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2">
                <a:extLst>
                  <a:ext uri="{FF2B5EF4-FFF2-40B4-BE49-F238E27FC236}">
                    <a16:creationId xmlns:a16="http://schemas.microsoft.com/office/drawing/2014/main" id="{BA4AF83E-C58B-FE43-B6E3-6800413DED6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Line 63">
                <a:extLst>
                  <a:ext uri="{FF2B5EF4-FFF2-40B4-BE49-F238E27FC236}">
                    <a16:creationId xmlns:a16="http://schemas.microsoft.com/office/drawing/2014/main" id="{7EC956E0-5497-9549-A5A5-4A593AF3B25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64">
                <a:extLst>
                  <a:ext uri="{FF2B5EF4-FFF2-40B4-BE49-F238E27FC236}">
                    <a16:creationId xmlns:a16="http://schemas.microsoft.com/office/drawing/2014/main" id="{0EE569EF-88D0-834B-A4BB-4C6090766A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Arc 65">
                <a:extLst>
                  <a:ext uri="{FF2B5EF4-FFF2-40B4-BE49-F238E27FC236}">
                    <a16:creationId xmlns:a16="http://schemas.microsoft.com/office/drawing/2014/main" id="{6C2EAF94-1790-1245-93B1-7EA4C5D61E3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6">
                <a:extLst>
                  <a:ext uri="{FF2B5EF4-FFF2-40B4-BE49-F238E27FC236}">
                    <a16:creationId xmlns:a16="http://schemas.microsoft.com/office/drawing/2014/main" id="{A5EB87BB-9272-304F-BFB2-2584318AB6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7">
                <a:extLst>
                  <a:ext uri="{FF2B5EF4-FFF2-40B4-BE49-F238E27FC236}">
                    <a16:creationId xmlns:a16="http://schemas.microsoft.com/office/drawing/2014/main" id="{73FC238F-44F7-324C-A3F1-B5EB77E8A7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8">
                <a:extLst>
                  <a:ext uri="{FF2B5EF4-FFF2-40B4-BE49-F238E27FC236}">
                    <a16:creationId xmlns:a16="http://schemas.microsoft.com/office/drawing/2014/main" id="{D6FB4D2A-715A-C345-842B-C84502BBEAC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9">
                <a:extLst>
                  <a:ext uri="{FF2B5EF4-FFF2-40B4-BE49-F238E27FC236}">
                    <a16:creationId xmlns:a16="http://schemas.microsoft.com/office/drawing/2014/main" id="{CD2A82E9-A2FD-774E-9DA9-DAE9A5C541B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0">
                <a:extLst>
                  <a:ext uri="{FF2B5EF4-FFF2-40B4-BE49-F238E27FC236}">
                    <a16:creationId xmlns:a16="http://schemas.microsoft.com/office/drawing/2014/main" id="{77D75C2A-F69E-2947-ACA8-CE82F791846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71">
                <a:extLst>
                  <a:ext uri="{FF2B5EF4-FFF2-40B4-BE49-F238E27FC236}">
                    <a16:creationId xmlns:a16="http://schemas.microsoft.com/office/drawing/2014/main" id="{184CCB9C-098F-5E4D-9BD6-CA7FA3712F3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8" name="Group 210">
              <a:extLst>
                <a:ext uri="{FF2B5EF4-FFF2-40B4-BE49-F238E27FC236}">
                  <a16:creationId xmlns:a16="http://schemas.microsoft.com/office/drawing/2014/main" id="{52A9D5EF-CB30-3744-A86E-519A6C5119FD}"/>
                </a:ext>
              </a:extLst>
            </p:cNvPr>
            <p:cNvGrpSpPr>
              <a:grpSpLocks/>
            </p:cNvGrpSpPr>
            <p:nvPr/>
          </p:nvGrpSpPr>
          <p:grpSpPr bwMode="auto">
            <a:xfrm>
              <a:off x="10118038" y="4217504"/>
              <a:ext cx="304800" cy="762000"/>
              <a:chOff x="3216" y="1728"/>
              <a:chExt cx="192" cy="480"/>
            </a:xfrm>
          </p:grpSpPr>
          <p:sp>
            <p:nvSpPr>
              <p:cNvPr id="49" name="Line 8">
                <a:extLst>
                  <a:ext uri="{FF2B5EF4-FFF2-40B4-BE49-F238E27FC236}">
                    <a16:creationId xmlns:a16="http://schemas.microsoft.com/office/drawing/2014/main" id="{047F4C53-F732-7341-AD52-43289D5B98C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
                <a:extLst>
                  <a:ext uri="{FF2B5EF4-FFF2-40B4-BE49-F238E27FC236}">
                    <a16:creationId xmlns:a16="http://schemas.microsoft.com/office/drawing/2014/main" id="{C0021467-8BF3-9E44-9235-400F41BD19E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
                <a:extLst>
                  <a:ext uri="{FF2B5EF4-FFF2-40B4-BE49-F238E27FC236}">
                    <a16:creationId xmlns:a16="http://schemas.microsoft.com/office/drawing/2014/main" id="{5A3B287F-B7CB-9440-AD22-B3E5D1EB00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1">
                <a:extLst>
                  <a:ext uri="{FF2B5EF4-FFF2-40B4-BE49-F238E27FC236}">
                    <a16:creationId xmlns:a16="http://schemas.microsoft.com/office/drawing/2014/main" id="{12A1AD2A-873F-D742-BE8D-02AC8B5A2F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13">
              <a:extLst>
                <a:ext uri="{FF2B5EF4-FFF2-40B4-BE49-F238E27FC236}">
                  <a16:creationId xmlns:a16="http://schemas.microsoft.com/office/drawing/2014/main" id="{20A047C4-72C1-DF44-B931-03CB84B9B9E5}"/>
                </a:ext>
              </a:extLst>
            </p:cNvPr>
            <p:cNvGrpSpPr>
              <a:grpSpLocks noChangeAspect="1"/>
            </p:cNvGrpSpPr>
            <p:nvPr/>
          </p:nvGrpSpPr>
          <p:grpSpPr bwMode="auto">
            <a:xfrm>
              <a:off x="8843446" y="4163209"/>
              <a:ext cx="152400" cy="152400"/>
              <a:chOff x="1344" y="2064"/>
              <a:chExt cx="192" cy="192"/>
            </a:xfrm>
          </p:grpSpPr>
          <p:sp>
            <p:nvSpPr>
              <p:cNvPr id="55" name="Oval 14">
                <a:extLst>
                  <a:ext uri="{FF2B5EF4-FFF2-40B4-BE49-F238E27FC236}">
                    <a16:creationId xmlns:a16="http://schemas.microsoft.com/office/drawing/2014/main" id="{F2ED8B16-EE0C-2248-B725-079C59DE0A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15">
                <a:extLst>
                  <a:ext uri="{FF2B5EF4-FFF2-40B4-BE49-F238E27FC236}">
                    <a16:creationId xmlns:a16="http://schemas.microsoft.com/office/drawing/2014/main" id="{8189AF83-649C-3D49-928A-C25A220E2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7" name="Group 220">
              <a:extLst>
                <a:ext uri="{FF2B5EF4-FFF2-40B4-BE49-F238E27FC236}">
                  <a16:creationId xmlns:a16="http://schemas.microsoft.com/office/drawing/2014/main" id="{A5657710-B42D-F745-9AEE-40514BD442FB}"/>
                </a:ext>
              </a:extLst>
            </p:cNvPr>
            <p:cNvGrpSpPr>
              <a:grpSpLocks/>
            </p:cNvGrpSpPr>
            <p:nvPr/>
          </p:nvGrpSpPr>
          <p:grpSpPr bwMode="auto">
            <a:xfrm>
              <a:off x="10194238" y="5622607"/>
              <a:ext cx="152400" cy="304800"/>
              <a:chOff x="3264" y="3072"/>
              <a:chExt cx="96" cy="192"/>
            </a:xfrm>
          </p:grpSpPr>
          <p:sp>
            <p:nvSpPr>
              <p:cNvPr id="58" name="Line 17">
                <a:extLst>
                  <a:ext uri="{FF2B5EF4-FFF2-40B4-BE49-F238E27FC236}">
                    <a16:creationId xmlns:a16="http://schemas.microsoft.com/office/drawing/2014/main" id="{F6D9901F-AED2-F746-A470-C268F970095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E9FF418E-E255-4E45-939C-45B85112FC1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10">
              <a:extLst>
                <a:ext uri="{FF2B5EF4-FFF2-40B4-BE49-F238E27FC236}">
                  <a16:creationId xmlns:a16="http://schemas.microsoft.com/office/drawing/2014/main" id="{710F1841-F445-4649-9E3E-11570D49269F}"/>
                </a:ext>
              </a:extLst>
            </p:cNvPr>
            <p:cNvGrpSpPr>
              <a:grpSpLocks/>
            </p:cNvGrpSpPr>
            <p:nvPr/>
          </p:nvGrpSpPr>
          <p:grpSpPr bwMode="auto">
            <a:xfrm>
              <a:off x="10116382" y="4878455"/>
              <a:ext cx="304800" cy="762000"/>
              <a:chOff x="3216" y="1728"/>
              <a:chExt cx="192" cy="480"/>
            </a:xfrm>
          </p:grpSpPr>
          <p:sp>
            <p:nvSpPr>
              <p:cNvPr id="61" name="Line 8">
                <a:extLst>
                  <a:ext uri="{FF2B5EF4-FFF2-40B4-BE49-F238E27FC236}">
                    <a16:creationId xmlns:a16="http://schemas.microsoft.com/office/drawing/2014/main" id="{6DD03BB1-9D9A-7940-A485-511F8D1423B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F6705D44-9A7A-524A-BFE2-62286D0E6D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F6B1E89A-BFA8-764B-B1BA-24B2415CD7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9008ADC-9045-BF47-8BF7-307A7DE348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6907248A-C8AE-3F4E-942E-3F009A888F25}"/>
                </a:ext>
              </a:extLst>
            </p:cNvPr>
            <p:cNvSpPr>
              <a:spLocks noChangeAspect="1"/>
            </p:cNvSpPr>
            <p:nvPr/>
          </p:nvSpPr>
          <p:spPr bwMode="auto">
            <a:xfrm>
              <a:off x="10721014" y="49662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7" name="Group 220">
              <a:extLst>
                <a:ext uri="{FF2B5EF4-FFF2-40B4-BE49-F238E27FC236}">
                  <a16:creationId xmlns:a16="http://schemas.microsoft.com/office/drawing/2014/main" id="{8CFBB0B7-629C-3F40-BAA2-D48C7F7F0620}"/>
                </a:ext>
              </a:extLst>
            </p:cNvPr>
            <p:cNvGrpSpPr>
              <a:grpSpLocks/>
            </p:cNvGrpSpPr>
            <p:nvPr/>
          </p:nvGrpSpPr>
          <p:grpSpPr bwMode="auto">
            <a:xfrm>
              <a:off x="10721014" y="5728250"/>
              <a:ext cx="152400" cy="304800"/>
              <a:chOff x="3264" y="3072"/>
              <a:chExt cx="96" cy="192"/>
            </a:xfrm>
          </p:grpSpPr>
          <p:sp>
            <p:nvSpPr>
              <p:cNvPr id="68" name="Line 17">
                <a:extLst>
                  <a:ext uri="{FF2B5EF4-FFF2-40B4-BE49-F238E27FC236}">
                    <a16:creationId xmlns:a16="http://schemas.microsoft.com/office/drawing/2014/main" id="{1B07F63E-7EC2-3842-A2FD-10725CBE54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Freeform 18">
                <a:extLst>
                  <a:ext uri="{FF2B5EF4-FFF2-40B4-BE49-F238E27FC236}">
                    <a16:creationId xmlns:a16="http://schemas.microsoft.com/office/drawing/2014/main" id="{9ED7A708-D79F-C940-9D38-73E6F5FB90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0" name="Straight Connector 69">
              <a:extLst>
                <a:ext uri="{FF2B5EF4-FFF2-40B4-BE49-F238E27FC236}">
                  <a16:creationId xmlns:a16="http://schemas.microsoft.com/office/drawing/2014/main" id="{D9A1E75A-B470-E94A-B4CC-6EF7BE45FD8C}"/>
                </a:ext>
              </a:extLst>
            </p:cNvPr>
            <p:cNvCxnSpPr>
              <a:cxnSpLocks/>
            </p:cNvCxnSpPr>
            <p:nvPr/>
          </p:nvCxnSpPr>
          <p:spPr>
            <a:xfrm>
              <a:off x="10257183" y="4979504"/>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16F23F-0678-9548-81DC-CF9D98A8669C}"/>
                </a:ext>
              </a:extLst>
            </p:cNvPr>
            <p:cNvCxnSpPr>
              <a:cxnSpLocks/>
            </p:cNvCxnSpPr>
            <p:nvPr/>
          </p:nvCxnSpPr>
          <p:spPr>
            <a:xfrm flipV="1">
              <a:off x="8932901" y="4230756"/>
              <a:ext cx="1337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A79D864C-ED33-504D-B3F9-5574BBAD5561}"/>
                </a:ext>
              </a:extLst>
            </p:cNvPr>
            <p:cNvGrpSpPr>
              <a:grpSpLocks noChangeAspect="1"/>
            </p:cNvGrpSpPr>
            <p:nvPr/>
          </p:nvGrpSpPr>
          <p:grpSpPr bwMode="auto">
            <a:xfrm>
              <a:off x="10718635" y="4904959"/>
              <a:ext cx="152400" cy="152400"/>
              <a:chOff x="1344" y="2064"/>
              <a:chExt cx="192" cy="192"/>
            </a:xfrm>
          </p:grpSpPr>
          <p:sp>
            <p:nvSpPr>
              <p:cNvPr id="73" name="Oval 14">
                <a:extLst>
                  <a:ext uri="{FF2B5EF4-FFF2-40B4-BE49-F238E27FC236}">
                    <a16:creationId xmlns:a16="http://schemas.microsoft.com/office/drawing/2014/main" id="{6429093B-42B0-5248-9700-314A8E76D4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7FCF37EE-1D9C-414D-A307-A241180C69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220">
              <a:extLst>
                <a:ext uri="{FF2B5EF4-FFF2-40B4-BE49-F238E27FC236}">
                  <a16:creationId xmlns:a16="http://schemas.microsoft.com/office/drawing/2014/main" id="{5349CB74-4FAC-1340-888D-C79C464A3CA0}"/>
                </a:ext>
              </a:extLst>
            </p:cNvPr>
            <p:cNvGrpSpPr>
              <a:grpSpLocks/>
            </p:cNvGrpSpPr>
            <p:nvPr/>
          </p:nvGrpSpPr>
          <p:grpSpPr bwMode="auto">
            <a:xfrm>
              <a:off x="9471999" y="4940127"/>
              <a:ext cx="152400" cy="304800"/>
              <a:chOff x="3264" y="3072"/>
              <a:chExt cx="96" cy="192"/>
            </a:xfrm>
          </p:grpSpPr>
          <p:sp>
            <p:nvSpPr>
              <p:cNvPr id="76" name="Line 17">
                <a:extLst>
                  <a:ext uri="{FF2B5EF4-FFF2-40B4-BE49-F238E27FC236}">
                    <a16:creationId xmlns:a16="http://schemas.microsoft.com/office/drawing/2014/main" id="{301FE1F8-9424-5144-8D78-959F9850893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Freeform 18">
                <a:extLst>
                  <a:ext uri="{FF2B5EF4-FFF2-40B4-BE49-F238E27FC236}">
                    <a16:creationId xmlns:a16="http://schemas.microsoft.com/office/drawing/2014/main" id="{66DC9496-9431-804B-8D61-1DF4D0910A9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mc:Choice xmlns:a14="http://schemas.microsoft.com/office/drawing/2010/main" Requires="a14">
            <p:sp>
              <p:nvSpPr>
                <p:cNvPr id="83" name="TextBox 82">
                  <a:extLst>
                    <a:ext uri="{FF2B5EF4-FFF2-40B4-BE49-F238E27FC236}">
                      <a16:creationId xmlns:a16="http://schemas.microsoft.com/office/drawing/2014/main" id="{F0AE3DF4-B50B-8147-BAC5-688C53D943A8}"/>
                    </a:ext>
                  </a:extLst>
                </p:cNvPr>
                <p:cNvSpPr txBox="1"/>
                <p:nvPr/>
              </p:nvSpPr>
              <p:spPr>
                <a:xfrm>
                  <a:off x="8753064" y="3780183"/>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p:sp>
              <p:nvSpPr>
                <p:cNvPr id="83" name="TextBox 82">
                  <a:extLst>
                    <a:ext uri="{FF2B5EF4-FFF2-40B4-BE49-F238E27FC236}">
                      <a16:creationId xmlns:a16="http://schemas.microsoft.com/office/drawing/2014/main" id="{F0AE3DF4-B50B-8147-BAC5-688C53D943A8}"/>
                    </a:ext>
                  </a:extLst>
                </p:cNvPr>
                <p:cNvSpPr txBox="1">
                  <a:spLocks noRot="1" noChangeAspect="1" noMove="1" noResize="1" noEditPoints="1" noAdjustHandles="1" noChangeArrowheads="1" noChangeShapeType="1" noTextEdit="1"/>
                </p:cNvSpPr>
                <p:nvPr/>
              </p:nvSpPr>
              <p:spPr>
                <a:xfrm>
                  <a:off x="8753064" y="3780183"/>
                  <a:ext cx="44156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4" name="TextBox 83">
                  <a:extLst>
                    <a:ext uri="{FF2B5EF4-FFF2-40B4-BE49-F238E27FC236}">
                      <a16:creationId xmlns:a16="http://schemas.microsoft.com/office/drawing/2014/main" id="{4015ADD3-5F10-AC4C-AF19-43B52130C760}"/>
                    </a:ext>
                  </a:extLst>
                </p:cNvPr>
                <p:cNvSpPr txBox="1"/>
                <p:nvPr/>
              </p:nvSpPr>
              <p:spPr>
                <a:xfrm>
                  <a:off x="9720471" y="442954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p:sp>
              <p:nvSpPr>
                <p:cNvPr id="84" name="TextBox 83">
                  <a:extLst>
                    <a:ext uri="{FF2B5EF4-FFF2-40B4-BE49-F238E27FC236}">
                      <a16:creationId xmlns:a16="http://schemas.microsoft.com/office/drawing/2014/main" id="{4015ADD3-5F10-AC4C-AF19-43B52130C760}"/>
                    </a:ext>
                  </a:extLst>
                </p:cNvPr>
                <p:cNvSpPr txBox="1">
                  <a:spLocks noRot="1" noChangeAspect="1" noMove="1" noResize="1" noEditPoints="1" noAdjustHandles="1" noChangeArrowheads="1" noChangeShapeType="1" noTextEdit="1"/>
                </p:cNvSpPr>
                <p:nvPr/>
              </p:nvSpPr>
              <p:spPr>
                <a:xfrm>
                  <a:off x="9720471" y="4429540"/>
                  <a:ext cx="44156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5" name="TextBox 84">
                  <a:extLst>
                    <a:ext uri="{FF2B5EF4-FFF2-40B4-BE49-F238E27FC236}">
                      <a16:creationId xmlns:a16="http://schemas.microsoft.com/office/drawing/2014/main" id="{9D8D788C-B266-3247-AAC7-D99AF9C994B0}"/>
                    </a:ext>
                  </a:extLst>
                </p:cNvPr>
                <p:cNvSpPr txBox="1"/>
                <p:nvPr/>
              </p:nvSpPr>
              <p:spPr>
                <a:xfrm>
                  <a:off x="9740350" y="4992758"/>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p:sp>
              <p:nvSpPr>
                <p:cNvPr id="85" name="TextBox 84">
                  <a:extLst>
                    <a:ext uri="{FF2B5EF4-FFF2-40B4-BE49-F238E27FC236}">
                      <a16:creationId xmlns:a16="http://schemas.microsoft.com/office/drawing/2014/main" id="{9D8D788C-B266-3247-AAC7-D99AF9C994B0}"/>
                    </a:ext>
                  </a:extLst>
                </p:cNvPr>
                <p:cNvSpPr txBox="1">
                  <a:spLocks noRot="1" noChangeAspect="1" noMove="1" noResize="1" noEditPoints="1" noAdjustHandles="1" noChangeArrowheads="1" noChangeShapeType="1" noTextEdit="1"/>
                </p:cNvSpPr>
                <p:nvPr/>
              </p:nvSpPr>
              <p:spPr>
                <a:xfrm>
                  <a:off x="9740350" y="4992758"/>
                  <a:ext cx="44156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6" name="TextBox 85">
                  <a:extLst>
                    <a:ext uri="{FF2B5EF4-FFF2-40B4-BE49-F238E27FC236}">
                      <a16:creationId xmlns:a16="http://schemas.microsoft.com/office/drawing/2014/main" id="{071F1C5A-94D0-1345-956A-954207FC9FC5}"/>
                    </a:ext>
                  </a:extLst>
                </p:cNvPr>
                <p:cNvSpPr txBox="1"/>
                <p:nvPr/>
              </p:nvSpPr>
              <p:spPr>
                <a:xfrm>
                  <a:off x="10873411" y="5237924"/>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p:sp>
              <p:nvSpPr>
                <p:cNvPr id="86" name="TextBox 85">
                  <a:extLst>
                    <a:ext uri="{FF2B5EF4-FFF2-40B4-BE49-F238E27FC236}">
                      <a16:creationId xmlns:a16="http://schemas.microsoft.com/office/drawing/2014/main" id="{071F1C5A-94D0-1345-956A-954207FC9FC5}"/>
                    </a:ext>
                  </a:extLst>
                </p:cNvPr>
                <p:cNvSpPr txBox="1">
                  <a:spLocks noRot="1" noChangeAspect="1" noMove="1" noResize="1" noEditPoints="1" noAdjustHandles="1" noChangeArrowheads="1" noChangeShapeType="1" noTextEdit="1"/>
                </p:cNvSpPr>
                <p:nvPr/>
              </p:nvSpPr>
              <p:spPr>
                <a:xfrm>
                  <a:off x="10873411" y="5237924"/>
                  <a:ext cx="4415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7" name="TextBox 86">
                  <a:extLst>
                    <a:ext uri="{FF2B5EF4-FFF2-40B4-BE49-F238E27FC236}">
                      <a16:creationId xmlns:a16="http://schemas.microsoft.com/office/drawing/2014/main" id="{77174B80-237C-2E42-A4EC-0F22C36381D0}"/>
                    </a:ext>
                  </a:extLst>
                </p:cNvPr>
                <p:cNvSpPr txBox="1"/>
                <p:nvPr/>
              </p:nvSpPr>
              <p:spPr>
                <a:xfrm>
                  <a:off x="10853534" y="482048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p:sp>
              <p:nvSpPr>
                <p:cNvPr id="87" name="TextBox 86">
                  <a:extLst>
                    <a:ext uri="{FF2B5EF4-FFF2-40B4-BE49-F238E27FC236}">
                      <a16:creationId xmlns:a16="http://schemas.microsoft.com/office/drawing/2014/main" id="{77174B80-237C-2E42-A4EC-0F22C36381D0}"/>
                    </a:ext>
                  </a:extLst>
                </p:cNvPr>
                <p:cNvSpPr txBox="1">
                  <a:spLocks noRot="1" noChangeAspect="1" noMove="1" noResize="1" noEditPoints="1" noAdjustHandles="1" noChangeArrowheads="1" noChangeShapeType="1" noTextEdit="1"/>
                </p:cNvSpPr>
                <p:nvPr/>
              </p:nvSpPr>
              <p:spPr>
                <a:xfrm>
                  <a:off x="10853534" y="4820480"/>
                  <a:ext cx="44156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8" name="TextBox 87">
                  <a:extLst>
                    <a:ext uri="{FF2B5EF4-FFF2-40B4-BE49-F238E27FC236}">
                      <a16:creationId xmlns:a16="http://schemas.microsoft.com/office/drawing/2014/main" id="{DE1A46A9-05E4-8049-AA1C-933105FECA76}"/>
                    </a:ext>
                  </a:extLst>
                </p:cNvPr>
                <p:cNvSpPr txBox="1"/>
                <p:nvPr/>
              </p:nvSpPr>
              <p:spPr>
                <a:xfrm>
                  <a:off x="9104244" y="4383159"/>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p:sp>
              <p:nvSpPr>
                <p:cNvPr id="88" name="TextBox 87">
                  <a:extLst>
                    <a:ext uri="{FF2B5EF4-FFF2-40B4-BE49-F238E27FC236}">
                      <a16:creationId xmlns:a16="http://schemas.microsoft.com/office/drawing/2014/main" id="{DE1A46A9-05E4-8049-AA1C-933105FECA76}"/>
                    </a:ext>
                  </a:extLst>
                </p:cNvPr>
                <p:cNvSpPr txBox="1">
                  <a:spLocks noRot="1" noChangeAspect="1" noMove="1" noResize="1" noEditPoints="1" noAdjustHandles="1" noChangeArrowheads="1" noChangeShapeType="1" noTextEdit="1"/>
                </p:cNvSpPr>
                <p:nvPr/>
              </p:nvSpPr>
              <p:spPr>
                <a:xfrm>
                  <a:off x="9104244" y="4383159"/>
                  <a:ext cx="441568" cy="369332"/>
                </a:xfrm>
                <a:prstGeom prst="rect">
                  <a:avLst/>
                </a:prstGeom>
                <a:blipFill>
                  <a:blip r:embed="rId1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742209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r>
                  <a:rPr lang="en-US" sz="2000" dirty="0">
                    <a:solidFill>
                      <a:srgbClr val="000000"/>
                    </a:solidFill>
                  </a:rPr>
                  <a:t>(This is proved later.)</a:t>
                </a:r>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Another antenna model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90</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5484872" y="1756987"/>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𝜔𝜇</m:t>
                        </m:r>
                      </m:num>
                      <m:den>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𝑟</m:t>
                            </m:r>
                          </m:sup>
                        </m:sSup>
                      </m:num>
                      <m:den>
                        <m:r>
                          <a:rPr lang="en-US" b="0" i="1" smtClean="0">
                            <a:latin typeface="Cambria Math" panose="02040503050406030204" pitchFamily="18" charset="0"/>
                          </a:rPr>
                          <m:t>𝑟</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𝐵</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𝐴</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𝐵</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l-GR" b="0" i="1" smtClean="0">
                                <a:latin typeface="Cambria Math" panose="02040503050406030204" pitchFamily="18" charset="0"/>
                                <a:ea typeface="Cambria Math" panose="02040503050406030204" pitchFamily="18" charset="0"/>
                              </a:rPr>
                            </m:ctrlPr>
                          </m:fPr>
                          <m:num>
                            <m:r>
                              <a:rPr lang="el-GR"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𝐴𝐵</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5484872" y="1756987"/>
                <a:ext cx="5998501" cy="912376"/>
              </a:xfrm>
              <a:prstGeom prst="rect">
                <a:avLst/>
              </a:prstGeom>
              <a:blipFill>
                <a:blip r:embed="rId3"/>
                <a:stretch>
                  <a:fillRect l="-846" b="-6849"/>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66393BC8-8ADC-3F4D-A2C1-FB8A5B80B15F}"/>
              </a:ext>
            </a:extLst>
          </p:cNvPr>
          <p:cNvGrpSpPr/>
          <p:nvPr/>
        </p:nvGrpSpPr>
        <p:grpSpPr>
          <a:xfrm>
            <a:off x="553199" y="1891219"/>
            <a:ext cx="3768805" cy="3764280"/>
            <a:chOff x="638543" y="1196275"/>
            <a:chExt cx="3768805" cy="3764280"/>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54845" y="2729058"/>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80884" y="2735685"/>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64751" y="2677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37119" y="26958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38543" y="2677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189997" y="2722962"/>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72271" y="268979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070847" y="19034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2" name="Group 209">
              <a:extLst>
                <a:ext uri="{FF2B5EF4-FFF2-40B4-BE49-F238E27FC236}">
                  <a16:creationId xmlns:a16="http://schemas.microsoft.com/office/drawing/2014/main" id="{B0994363-6533-8446-9EB2-1AAAE5CFA2BF}"/>
                </a:ext>
              </a:extLst>
            </p:cNvPr>
            <p:cNvGrpSpPr>
              <a:grpSpLocks/>
            </p:cNvGrpSpPr>
            <p:nvPr/>
          </p:nvGrpSpPr>
          <p:grpSpPr bwMode="auto">
            <a:xfrm>
              <a:off x="3067610" y="3463538"/>
              <a:ext cx="152400" cy="762000"/>
              <a:chOff x="3935" y="1728"/>
              <a:chExt cx="96" cy="480"/>
            </a:xfrm>
          </p:grpSpPr>
          <p:sp>
            <p:nvSpPr>
              <p:cNvPr id="153" name="Arc 59">
                <a:extLst>
                  <a:ext uri="{FF2B5EF4-FFF2-40B4-BE49-F238E27FC236}">
                    <a16:creationId xmlns:a16="http://schemas.microsoft.com/office/drawing/2014/main" id="{A41AD314-0733-5345-AB56-6808EA285E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0">
                <a:extLst>
                  <a:ext uri="{FF2B5EF4-FFF2-40B4-BE49-F238E27FC236}">
                    <a16:creationId xmlns:a16="http://schemas.microsoft.com/office/drawing/2014/main" id="{608BC6ED-9759-FE46-A652-ABC05A2F970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1">
                <a:extLst>
                  <a:ext uri="{FF2B5EF4-FFF2-40B4-BE49-F238E27FC236}">
                    <a16:creationId xmlns:a16="http://schemas.microsoft.com/office/drawing/2014/main" id="{FBDE98F6-DC44-C74B-8D2C-4A075F5E7F6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62">
                <a:extLst>
                  <a:ext uri="{FF2B5EF4-FFF2-40B4-BE49-F238E27FC236}">
                    <a16:creationId xmlns:a16="http://schemas.microsoft.com/office/drawing/2014/main" id="{BB65F7B8-9813-6941-BF56-A4B2FA58E1B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Line 63">
                <a:extLst>
                  <a:ext uri="{FF2B5EF4-FFF2-40B4-BE49-F238E27FC236}">
                    <a16:creationId xmlns:a16="http://schemas.microsoft.com/office/drawing/2014/main" id="{BE035A65-E458-FE49-B19B-37F0763E281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64">
                <a:extLst>
                  <a:ext uri="{FF2B5EF4-FFF2-40B4-BE49-F238E27FC236}">
                    <a16:creationId xmlns:a16="http://schemas.microsoft.com/office/drawing/2014/main" id="{C4F4087A-8179-8A47-9673-F1E15966420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Arc 65">
                <a:extLst>
                  <a:ext uri="{FF2B5EF4-FFF2-40B4-BE49-F238E27FC236}">
                    <a16:creationId xmlns:a16="http://schemas.microsoft.com/office/drawing/2014/main" id="{826AE264-35EA-7044-8B7D-50B36063442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6">
                <a:extLst>
                  <a:ext uri="{FF2B5EF4-FFF2-40B4-BE49-F238E27FC236}">
                    <a16:creationId xmlns:a16="http://schemas.microsoft.com/office/drawing/2014/main" id="{518F8203-BDD3-8845-8198-2707B5976F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7">
                <a:extLst>
                  <a:ext uri="{FF2B5EF4-FFF2-40B4-BE49-F238E27FC236}">
                    <a16:creationId xmlns:a16="http://schemas.microsoft.com/office/drawing/2014/main" id="{BAF5317C-A90C-FB49-B6E3-EDA3CB2492B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68">
                <a:extLst>
                  <a:ext uri="{FF2B5EF4-FFF2-40B4-BE49-F238E27FC236}">
                    <a16:creationId xmlns:a16="http://schemas.microsoft.com/office/drawing/2014/main" id="{7905486E-4151-A04E-9F50-15C3A4F0C5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 name="Arc 69">
                <a:extLst>
                  <a:ext uri="{FF2B5EF4-FFF2-40B4-BE49-F238E27FC236}">
                    <a16:creationId xmlns:a16="http://schemas.microsoft.com/office/drawing/2014/main" id="{8FCD2291-7AE0-4D42-986F-C0E98C52785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70">
                <a:extLst>
                  <a:ext uri="{FF2B5EF4-FFF2-40B4-BE49-F238E27FC236}">
                    <a16:creationId xmlns:a16="http://schemas.microsoft.com/office/drawing/2014/main" id="{92ED4BBA-A938-9748-AE20-18D42C6D8B8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71">
                <a:extLst>
                  <a:ext uri="{FF2B5EF4-FFF2-40B4-BE49-F238E27FC236}">
                    <a16:creationId xmlns:a16="http://schemas.microsoft.com/office/drawing/2014/main" id="{18416BDB-EBE3-C54E-B69D-2F0F69329D8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91" name="Group 209">
              <a:extLst>
                <a:ext uri="{FF2B5EF4-FFF2-40B4-BE49-F238E27FC236}">
                  <a16:creationId xmlns:a16="http://schemas.microsoft.com/office/drawing/2014/main" id="{AE6EBDA7-7C83-B842-9E87-8C7E95B1733F}"/>
                </a:ext>
              </a:extLst>
            </p:cNvPr>
            <p:cNvGrpSpPr>
              <a:grpSpLocks/>
            </p:cNvGrpSpPr>
            <p:nvPr/>
          </p:nvGrpSpPr>
          <p:grpSpPr bwMode="auto">
            <a:xfrm rot="16200000">
              <a:off x="1043927" y="2364394"/>
              <a:ext cx="152400" cy="762000"/>
              <a:chOff x="3935" y="1728"/>
              <a:chExt cx="96" cy="480"/>
            </a:xfrm>
          </p:grpSpPr>
          <p:sp>
            <p:nvSpPr>
              <p:cNvPr id="192" name="Arc 59">
                <a:extLst>
                  <a:ext uri="{FF2B5EF4-FFF2-40B4-BE49-F238E27FC236}">
                    <a16:creationId xmlns:a16="http://schemas.microsoft.com/office/drawing/2014/main" id="{500BAD65-E9B7-B540-B739-F9ECEA63FB7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0">
                <a:extLst>
                  <a:ext uri="{FF2B5EF4-FFF2-40B4-BE49-F238E27FC236}">
                    <a16:creationId xmlns:a16="http://schemas.microsoft.com/office/drawing/2014/main" id="{BBBB2137-7615-BD4D-8A6D-16C89019CA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1">
                <a:extLst>
                  <a:ext uri="{FF2B5EF4-FFF2-40B4-BE49-F238E27FC236}">
                    <a16:creationId xmlns:a16="http://schemas.microsoft.com/office/drawing/2014/main" id="{038694FF-5AA1-AD43-A7C4-CAC2D6CB73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4099B642-3C86-564E-A4B3-0981B2AA433F}"/>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2" name="Line 63">
                <a:extLst>
                  <a:ext uri="{FF2B5EF4-FFF2-40B4-BE49-F238E27FC236}">
                    <a16:creationId xmlns:a16="http://schemas.microsoft.com/office/drawing/2014/main" id="{0B7FC4C5-53CE-714B-88C4-54A55F3D643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64">
                <a:extLst>
                  <a:ext uri="{FF2B5EF4-FFF2-40B4-BE49-F238E27FC236}">
                    <a16:creationId xmlns:a16="http://schemas.microsoft.com/office/drawing/2014/main" id="{FCCBD944-9CB2-1C4D-AB31-BA544C0EE64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Arc 65">
                <a:extLst>
                  <a:ext uri="{FF2B5EF4-FFF2-40B4-BE49-F238E27FC236}">
                    <a16:creationId xmlns:a16="http://schemas.microsoft.com/office/drawing/2014/main" id="{978EDDE2-0A49-C84B-A4E0-C29C2E8C467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 name="Arc 66">
                <a:extLst>
                  <a:ext uri="{FF2B5EF4-FFF2-40B4-BE49-F238E27FC236}">
                    <a16:creationId xmlns:a16="http://schemas.microsoft.com/office/drawing/2014/main" id="{3DBB201F-2C22-0E4F-ADC0-7D7754F55E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6" name="Arc 67">
                <a:extLst>
                  <a:ext uri="{FF2B5EF4-FFF2-40B4-BE49-F238E27FC236}">
                    <a16:creationId xmlns:a16="http://schemas.microsoft.com/office/drawing/2014/main" id="{144B2BDA-4580-F042-84E2-D5A3A7D9B1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9" name="Arc 68">
                <a:extLst>
                  <a:ext uri="{FF2B5EF4-FFF2-40B4-BE49-F238E27FC236}">
                    <a16:creationId xmlns:a16="http://schemas.microsoft.com/office/drawing/2014/main" id="{52619F70-4B3D-0541-952C-268C71BB97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6" name="Arc 69">
                <a:extLst>
                  <a:ext uri="{FF2B5EF4-FFF2-40B4-BE49-F238E27FC236}">
                    <a16:creationId xmlns:a16="http://schemas.microsoft.com/office/drawing/2014/main" id="{7E90EC37-748A-FE4C-8741-F2F53207D7B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9" name="Arc 70">
                <a:extLst>
                  <a:ext uri="{FF2B5EF4-FFF2-40B4-BE49-F238E27FC236}">
                    <a16:creationId xmlns:a16="http://schemas.microsoft.com/office/drawing/2014/main" id="{E5BB0804-7233-0F46-ABCD-360FF436D44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0" name="Arc 71">
                <a:extLst>
                  <a:ext uri="{FF2B5EF4-FFF2-40B4-BE49-F238E27FC236}">
                    <a16:creationId xmlns:a16="http://schemas.microsoft.com/office/drawing/2014/main" id="{135D5468-495D-0D4A-9B03-3113EC28C01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6" name="Group 209">
              <a:extLst>
                <a:ext uri="{FF2B5EF4-FFF2-40B4-BE49-F238E27FC236}">
                  <a16:creationId xmlns:a16="http://schemas.microsoft.com/office/drawing/2014/main" id="{9AC6F6B3-2F49-DB44-9A05-0181769D7405}"/>
                </a:ext>
              </a:extLst>
            </p:cNvPr>
            <p:cNvGrpSpPr>
              <a:grpSpLocks/>
            </p:cNvGrpSpPr>
            <p:nvPr/>
          </p:nvGrpSpPr>
          <p:grpSpPr bwMode="auto">
            <a:xfrm>
              <a:off x="3060721" y="1945936"/>
              <a:ext cx="152400" cy="762000"/>
              <a:chOff x="3935" y="1728"/>
              <a:chExt cx="96" cy="480"/>
            </a:xfrm>
          </p:grpSpPr>
          <p:sp>
            <p:nvSpPr>
              <p:cNvPr id="269" name="Arc 59">
                <a:extLst>
                  <a:ext uri="{FF2B5EF4-FFF2-40B4-BE49-F238E27FC236}">
                    <a16:creationId xmlns:a16="http://schemas.microsoft.com/office/drawing/2014/main" id="{DC1B922F-520C-1244-AD95-E1BD1D23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5" name="Arc 60">
                <a:extLst>
                  <a:ext uri="{FF2B5EF4-FFF2-40B4-BE49-F238E27FC236}">
                    <a16:creationId xmlns:a16="http://schemas.microsoft.com/office/drawing/2014/main" id="{A96266EC-40F1-BF44-A23C-6789AD6BC6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Arc 61">
                <a:extLst>
                  <a:ext uri="{FF2B5EF4-FFF2-40B4-BE49-F238E27FC236}">
                    <a16:creationId xmlns:a16="http://schemas.microsoft.com/office/drawing/2014/main" id="{417272BF-E94C-A549-A258-FA5B170A492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 name="Arc 62">
                <a:extLst>
                  <a:ext uri="{FF2B5EF4-FFF2-40B4-BE49-F238E27FC236}">
                    <a16:creationId xmlns:a16="http://schemas.microsoft.com/office/drawing/2014/main" id="{EDFE25B9-82D7-CA46-A042-C2DDA63C7C8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8" name="Line 63">
                <a:extLst>
                  <a:ext uri="{FF2B5EF4-FFF2-40B4-BE49-F238E27FC236}">
                    <a16:creationId xmlns:a16="http://schemas.microsoft.com/office/drawing/2014/main" id="{786E52AD-33EA-F241-B230-7AA8720B066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64">
                <a:extLst>
                  <a:ext uri="{FF2B5EF4-FFF2-40B4-BE49-F238E27FC236}">
                    <a16:creationId xmlns:a16="http://schemas.microsoft.com/office/drawing/2014/main" id="{E7CF5F1B-364B-1A48-9E04-25ED0BB5B5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Arc 65">
                <a:extLst>
                  <a:ext uri="{FF2B5EF4-FFF2-40B4-BE49-F238E27FC236}">
                    <a16:creationId xmlns:a16="http://schemas.microsoft.com/office/drawing/2014/main" id="{6DBABD44-D12B-7548-A31F-BE20434095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6">
                <a:extLst>
                  <a:ext uri="{FF2B5EF4-FFF2-40B4-BE49-F238E27FC236}">
                    <a16:creationId xmlns:a16="http://schemas.microsoft.com/office/drawing/2014/main" id="{78D813CB-DB54-C14F-ADCC-B317958D137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7">
                <a:extLst>
                  <a:ext uri="{FF2B5EF4-FFF2-40B4-BE49-F238E27FC236}">
                    <a16:creationId xmlns:a16="http://schemas.microsoft.com/office/drawing/2014/main" id="{71A1F54B-1AAF-DA4A-8A51-C31E6E789E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8">
                <a:extLst>
                  <a:ext uri="{FF2B5EF4-FFF2-40B4-BE49-F238E27FC236}">
                    <a16:creationId xmlns:a16="http://schemas.microsoft.com/office/drawing/2014/main" id="{15A30F6A-BAE7-DE4D-947C-5944D02AE81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69">
                <a:extLst>
                  <a:ext uri="{FF2B5EF4-FFF2-40B4-BE49-F238E27FC236}">
                    <a16:creationId xmlns:a16="http://schemas.microsoft.com/office/drawing/2014/main" id="{F3D5FB50-F08E-A044-8358-26F43E8044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0">
                <a:extLst>
                  <a:ext uri="{FF2B5EF4-FFF2-40B4-BE49-F238E27FC236}">
                    <a16:creationId xmlns:a16="http://schemas.microsoft.com/office/drawing/2014/main" id="{4630A65A-D809-AC41-AE00-0A00248ED7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Arc 71">
                <a:extLst>
                  <a:ext uri="{FF2B5EF4-FFF2-40B4-BE49-F238E27FC236}">
                    <a16:creationId xmlns:a16="http://schemas.microsoft.com/office/drawing/2014/main" id="{ACEFCB94-60AE-684E-98D8-3A680E54DD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4" name="Group 209">
              <a:extLst>
                <a:ext uri="{FF2B5EF4-FFF2-40B4-BE49-F238E27FC236}">
                  <a16:creationId xmlns:a16="http://schemas.microsoft.com/office/drawing/2014/main" id="{840A337B-9C9C-8D4E-B5A7-B34334E7DFDF}"/>
                </a:ext>
              </a:extLst>
            </p:cNvPr>
            <p:cNvGrpSpPr>
              <a:grpSpLocks/>
            </p:cNvGrpSpPr>
            <p:nvPr/>
          </p:nvGrpSpPr>
          <p:grpSpPr bwMode="auto">
            <a:xfrm rot="16200000">
              <a:off x="1842497" y="2395014"/>
              <a:ext cx="152400" cy="762000"/>
              <a:chOff x="3935" y="1728"/>
              <a:chExt cx="96" cy="480"/>
            </a:xfrm>
          </p:grpSpPr>
          <p:sp>
            <p:nvSpPr>
              <p:cNvPr id="295" name="Arc 59">
                <a:extLst>
                  <a:ext uri="{FF2B5EF4-FFF2-40B4-BE49-F238E27FC236}">
                    <a16:creationId xmlns:a16="http://schemas.microsoft.com/office/drawing/2014/main" id="{CAAAC54C-7F6C-6245-AD41-748D03A0E43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6" name="Arc 60">
                <a:extLst>
                  <a:ext uri="{FF2B5EF4-FFF2-40B4-BE49-F238E27FC236}">
                    <a16:creationId xmlns:a16="http://schemas.microsoft.com/office/drawing/2014/main" id="{6521DA22-4014-F34D-93EA-98AC2F2B005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 name="Arc 61">
                <a:extLst>
                  <a:ext uri="{FF2B5EF4-FFF2-40B4-BE49-F238E27FC236}">
                    <a16:creationId xmlns:a16="http://schemas.microsoft.com/office/drawing/2014/main" id="{05D09E8C-BF4F-6A46-AC17-CC68DDF876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8" name="Arc 62">
                <a:extLst>
                  <a:ext uri="{FF2B5EF4-FFF2-40B4-BE49-F238E27FC236}">
                    <a16:creationId xmlns:a16="http://schemas.microsoft.com/office/drawing/2014/main" id="{FE793421-2F36-714E-B312-98F937F461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Line 63">
                <a:extLst>
                  <a:ext uri="{FF2B5EF4-FFF2-40B4-BE49-F238E27FC236}">
                    <a16:creationId xmlns:a16="http://schemas.microsoft.com/office/drawing/2014/main" id="{70E7AD4A-94AF-CE4B-ABED-8E012CA68C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64">
                <a:extLst>
                  <a:ext uri="{FF2B5EF4-FFF2-40B4-BE49-F238E27FC236}">
                    <a16:creationId xmlns:a16="http://schemas.microsoft.com/office/drawing/2014/main" id="{A76E17CC-1113-304B-A18A-BE6D5ACB832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Arc 65">
                <a:extLst>
                  <a:ext uri="{FF2B5EF4-FFF2-40B4-BE49-F238E27FC236}">
                    <a16:creationId xmlns:a16="http://schemas.microsoft.com/office/drawing/2014/main" id="{7D4772A0-38D2-6D41-9D91-0F75D548D9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Arc 66">
                <a:extLst>
                  <a:ext uri="{FF2B5EF4-FFF2-40B4-BE49-F238E27FC236}">
                    <a16:creationId xmlns:a16="http://schemas.microsoft.com/office/drawing/2014/main" id="{67151A0E-82CD-B64B-ADE9-DAB0E8D7BE9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3" name="Arc 67">
                <a:extLst>
                  <a:ext uri="{FF2B5EF4-FFF2-40B4-BE49-F238E27FC236}">
                    <a16:creationId xmlns:a16="http://schemas.microsoft.com/office/drawing/2014/main" id="{F5523D5E-AAE7-E748-8434-3AA8BCD3DE1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4" name="Arc 68">
                <a:extLst>
                  <a:ext uri="{FF2B5EF4-FFF2-40B4-BE49-F238E27FC236}">
                    <a16:creationId xmlns:a16="http://schemas.microsoft.com/office/drawing/2014/main" id="{7493483A-2104-AE4E-AAA7-AA80A7CB2F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69">
                <a:extLst>
                  <a:ext uri="{FF2B5EF4-FFF2-40B4-BE49-F238E27FC236}">
                    <a16:creationId xmlns:a16="http://schemas.microsoft.com/office/drawing/2014/main" id="{93F6CF8D-B55F-884C-9720-3BD86B2ABA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70">
                <a:extLst>
                  <a:ext uri="{FF2B5EF4-FFF2-40B4-BE49-F238E27FC236}">
                    <a16:creationId xmlns:a16="http://schemas.microsoft.com/office/drawing/2014/main" id="{86C496E1-CBA7-B64C-8609-FB57A6BE08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71">
                <a:extLst>
                  <a:ext uri="{FF2B5EF4-FFF2-40B4-BE49-F238E27FC236}">
                    <a16:creationId xmlns:a16="http://schemas.microsoft.com/office/drawing/2014/main" id="{20FE45E4-677C-5346-904F-F2BF85C316A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8" name="Group 209">
              <a:extLst>
                <a:ext uri="{FF2B5EF4-FFF2-40B4-BE49-F238E27FC236}">
                  <a16:creationId xmlns:a16="http://schemas.microsoft.com/office/drawing/2014/main" id="{CF877765-0A62-AA4E-BF09-1D0D7A707CB0}"/>
                </a:ext>
              </a:extLst>
            </p:cNvPr>
            <p:cNvGrpSpPr>
              <a:grpSpLocks/>
            </p:cNvGrpSpPr>
            <p:nvPr/>
          </p:nvGrpSpPr>
          <p:grpSpPr bwMode="auto">
            <a:xfrm rot="16200000">
              <a:off x="2654543" y="2376823"/>
              <a:ext cx="152400" cy="762000"/>
              <a:chOff x="3935" y="1728"/>
              <a:chExt cx="96" cy="480"/>
            </a:xfrm>
          </p:grpSpPr>
          <p:sp>
            <p:nvSpPr>
              <p:cNvPr id="309" name="Arc 59">
                <a:extLst>
                  <a:ext uri="{FF2B5EF4-FFF2-40B4-BE49-F238E27FC236}">
                    <a16:creationId xmlns:a16="http://schemas.microsoft.com/office/drawing/2014/main" id="{BBB2EFF7-16F3-704B-9669-A31916546BE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60">
                <a:extLst>
                  <a:ext uri="{FF2B5EF4-FFF2-40B4-BE49-F238E27FC236}">
                    <a16:creationId xmlns:a16="http://schemas.microsoft.com/office/drawing/2014/main" id="{4EAC10FF-3855-8F46-BD02-0DA6A6FC7A0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Arc 61">
                <a:extLst>
                  <a:ext uri="{FF2B5EF4-FFF2-40B4-BE49-F238E27FC236}">
                    <a16:creationId xmlns:a16="http://schemas.microsoft.com/office/drawing/2014/main" id="{5FAFC161-98BF-FA42-9EE7-B25D7240168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62">
                <a:extLst>
                  <a:ext uri="{FF2B5EF4-FFF2-40B4-BE49-F238E27FC236}">
                    <a16:creationId xmlns:a16="http://schemas.microsoft.com/office/drawing/2014/main" id="{F8A6866C-FC66-E448-8657-0822898ED5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Line 63">
                <a:extLst>
                  <a:ext uri="{FF2B5EF4-FFF2-40B4-BE49-F238E27FC236}">
                    <a16:creationId xmlns:a16="http://schemas.microsoft.com/office/drawing/2014/main" id="{8A2E7897-CF52-AC40-A62B-B879B880E4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64">
                <a:extLst>
                  <a:ext uri="{FF2B5EF4-FFF2-40B4-BE49-F238E27FC236}">
                    <a16:creationId xmlns:a16="http://schemas.microsoft.com/office/drawing/2014/main" id="{F5AB0794-3828-694B-BC43-2AE32B3532D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Arc 65">
                <a:extLst>
                  <a:ext uri="{FF2B5EF4-FFF2-40B4-BE49-F238E27FC236}">
                    <a16:creationId xmlns:a16="http://schemas.microsoft.com/office/drawing/2014/main" id="{B2F506AE-3D5A-AD49-9503-31BB992947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Arc 66">
                <a:extLst>
                  <a:ext uri="{FF2B5EF4-FFF2-40B4-BE49-F238E27FC236}">
                    <a16:creationId xmlns:a16="http://schemas.microsoft.com/office/drawing/2014/main" id="{B1BBCBA2-8C69-D745-A38F-3A4BE4D8523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Arc 67">
                <a:extLst>
                  <a:ext uri="{FF2B5EF4-FFF2-40B4-BE49-F238E27FC236}">
                    <a16:creationId xmlns:a16="http://schemas.microsoft.com/office/drawing/2014/main" id="{EAD2310D-F3AD-1A41-9EB9-F735B5CC14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68">
                <a:extLst>
                  <a:ext uri="{FF2B5EF4-FFF2-40B4-BE49-F238E27FC236}">
                    <a16:creationId xmlns:a16="http://schemas.microsoft.com/office/drawing/2014/main" id="{70D953AB-54FF-1648-9C88-5371F4FF3D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9">
                <a:extLst>
                  <a:ext uri="{FF2B5EF4-FFF2-40B4-BE49-F238E27FC236}">
                    <a16:creationId xmlns:a16="http://schemas.microsoft.com/office/drawing/2014/main" id="{7B76FBAD-94DC-0B46-9CE1-755C80AF7C9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70">
                <a:extLst>
                  <a:ext uri="{FF2B5EF4-FFF2-40B4-BE49-F238E27FC236}">
                    <a16:creationId xmlns:a16="http://schemas.microsoft.com/office/drawing/2014/main" id="{EA06E1F0-3773-104A-A83B-795E2C053A9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71">
                <a:extLst>
                  <a:ext uri="{FF2B5EF4-FFF2-40B4-BE49-F238E27FC236}">
                    <a16:creationId xmlns:a16="http://schemas.microsoft.com/office/drawing/2014/main" id="{1C0F7D89-51DC-FB4C-9457-338EE3CF4E5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2" name="Oval 321">
              <a:extLst>
                <a:ext uri="{FF2B5EF4-FFF2-40B4-BE49-F238E27FC236}">
                  <a16:creationId xmlns:a16="http://schemas.microsoft.com/office/drawing/2014/main" id="{653B9798-0654-5242-8D8E-30C1A2F8BD1E}"/>
                </a:ext>
              </a:extLst>
            </p:cNvPr>
            <p:cNvSpPr>
              <a:spLocks noChangeAspect="1" noChangeArrowheads="1"/>
            </p:cNvSpPr>
            <p:nvPr/>
          </p:nvSpPr>
          <p:spPr bwMode="auto">
            <a:xfrm>
              <a:off x="1443215" y="3409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3" name="Oval 322">
              <a:extLst>
                <a:ext uri="{FF2B5EF4-FFF2-40B4-BE49-F238E27FC236}">
                  <a16:creationId xmlns:a16="http://schemas.microsoft.com/office/drawing/2014/main" id="{8934BF31-3517-DD44-9690-9C94A0AD4D73}"/>
                </a:ext>
              </a:extLst>
            </p:cNvPr>
            <p:cNvSpPr>
              <a:spLocks noChangeAspect="1" noChangeArrowheads="1"/>
            </p:cNvSpPr>
            <p:nvPr/>
          </p:nvSpPr>
          <p:spPr bwMode="auto">
            <a:xfrm>
              <a:off x="644639" y="3390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Oval 323">
              <a:extLst>
                <a:ext uri="{FF2B5EF4-FFF2-40B4-BE49-F238E27FC236}">
                  <a16:creationId xmlns:a16="http://schemas.microsoft.com/office/drawing/2014/main" id="{BF0A2012-0A85-584D-A539-41CD2A6A1A40}"/>
                </a:ext>
              </a:extLst>
            </p:cNvPr>
            <p:cNvSpPr>
              <a:spLocks noChangeAspect="1" noChangeArrowheads="1"/>
            </p:cNvSpPr>
            <p:nvPr/>
          </p:nvSpPr>
          <p:spPr bwMode="auto">
            <a:xfrm>
              <a:off x="2278367" y="340302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27" name="Group 209">
              <a:extLst>
                <a:ext uri="{FF2B5EF4-FFF2-40B4-BE49-F238E27FC236}">
                  <a16:creationId xmlns:a16="http://schemas.microsoft.com/office/drawing/2014/main" id="{5ADCA0A2-2FE6-194F-96D6-3EAD6A372D93}"/>
                </a:ext>
              </a:extLst>
            </p:cNvPr>
            <p:cNvGrpSpPr>
              <a:grpSpLocks/>
            </p:cNvGrpSpPr>
            <p:nvPr/>
          </p:nvGrpSpPr>
          <p:grpSpPr bwMode="auto">
            <a:xfrm rot="16200000">
              <a:off x="1050023" y="3077626"/>
              <a:ext cx="152400" cy="762000"/>
              <a:chOff x="3935" y="1728"/>
              <a:chExt cx="96" cy="480"/>
            </a:xfrm>
          </p:grpSpPr>
          <p:sp>
            <p:nvSpPr>
              <p:cNvPr id="328" name="Arc 59">
                <a:extLst>
                  <a:ext uri="{FF2B5EF4-FFF2-40B4-BE49-F238E27FC236}">
                    <a16:creationId xmlns:a16="http://schemas.microsoft.com/office/drawing/2014/main" id="{01F3E71A-8150-F041-AFFB-8061F34C08F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0">
                <a:extLst>
                  <a:ext uri="{FF2B5EF4-FFF2-40B4-BE49-F238E27FC236}">
                    <a16:creationId xmlns:a16="http://schemas.microsoft.com/office/drawing/2014/main" id="{A5EEEAAE-A061-7649-8EFF-D55C022B9D3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1">
                <a:extLst>
                  <a:ext uri="{FF2B5EF4-FFF2-40B4-BE49-F238E27FC236}">
                    <a16:creationId xmlns:a16="http://schemas.microsoft.com/office/drawing/2014/main" id="{3AFE451C-1491-FD45-8C90-05118C26E76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Arc 62">
                <a:extLst>
                  <a:ext uri="{FF2B5EF4-FFF2-40B4-BE49-F238E27FC236}">
                    <a16:creationId xmlns:a16="http://schemas.microsoft.com/office/drawing/2014/main" id="{AD91E125-6B24-5B43-B3B0-ED42CB85D0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2" name="Line 63">
                <a:extLst>
                  <a:ext uri="{FF2B5EF4-FFF2-40B4-BE49-F238E27FC236}">
                    <a16:creationId xmlns:a16="http://schemas.microsoft.com/office/drawing/2014/main" id="{B5C935E1-D703-8241-943B-3BBC86A9D98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64">
                <a:extLst>
                  <a:ext uri="{FF2B5EF4-FFF2-40B4-BE49-F238E27FC236}">
                    <a16:creationId xmlns:a16="http://schemas.microsoft.com/office/drawing/2014/main" id="{28DA166C-3CDB-9E4D-A11C-EDFAABAEED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Arc 65">
                <a:extLst>
                  <a:ext uri="{FF2B5EF4-FFF2-40B4-BE49-F238E27FC236}">
                    <a16:creationId xmlns:a16="http://schemas.microsoft.com/office/drawing/2014/main" id="{71E48371-BA67-254D-8784-2142DBABA73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6">
                <a:extLst>
                  <a:ext uri="{FF2B5EF4-FFF2-40B4-BE49-F238E27FC236}">
                    <a16:creationId xmlns:a16="http://schemas.microsoft.com/office/drawing/2014/main" id="{6FF662E7-92CC-C943-A5A1-7E6CF7679E2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7">
                <a:extLst>
                  <a:ext uri="{FF2B5EF4-FFF2-40B4-BE49-F238E27FC236}">
                    <a16:creationId xmlns:a16="http://schemas.microsoft.com/office/drawing/2014/main" id="{EE004C99-D6E9-8341-8BA9-D34B688C999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8">
                <a:extLst>
                  <a:ext uri="{FF2B5EF4-FFF2-40B4-BE49-F238E27FC236}">
                    <a16:creationId xmlns:a16="http://schemas.microsoft.com/office/drawing/2014/main" id="{41C992BC-CFC0-014F-8C4D-C7B00BA244F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69">
                <a:extLst>
                  <a:ext uri="{FF2B5EF4-FFF2-40B4-BE49-F238E27FC236}">
                    <a16:creationId xmlns:a16="http://schemas.microsoft.com/office/drawing/2014/main" id="{3AF11D72-B168-814E-A174-C9F5931A7A6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0">
                <a:extLst>
                  <a:ext uri="{FF2B5EF4-FFF2-40B4-BE49-F238E27FC236}">
                    <a16:creationId xmlns:a16="http://schemas.microsoft.com/office/drawing/2014/main" id="{2E1E5F47-46AB-C44D-881B-A559AFE7B0A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Arc 71">
                <a:extLst>
                  <a:ext uri="{FF2B5EF4-FFF2-40B4-BE49-F238E27FC236}">
                    <a16:creationId xmlns:a16="http://schemas.microsoft.com/office/drawing/2014/main" id="{16BA8508-656F-934F-9C1F-BEF961A5F04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1" name="Group 209">
              <a:extLst>
                <a:ext uri="{FF2B5EF4-FFF2-40B4-BE49-F238E27FC236}">
                  <a16:creationId xmlns:a16="http://schemas.microsoft.com/office/drawing/2014/main" id="{965F36C1-FADC-C941-940E-4A48EDED1EBE}"/>
                </a:ext>
              </a:extLst>
            </p:cNvPr>
            <p:cNvGrpSpPr>
              <a:grpSpLocks/>
            </p:cNvGrpSpPr>
            <p:nvPr/>
          </p:nvGrpSpPr>
          <p:grpSpPr bwMode="auto">
            <a:xfrm rot="16200000">
              <a:off x="1848593" y="3108246"/>
              <a:ext cx="152400" cy="762000"/>
              <a:chOff x="3935" y="1728"/>
              <a:chExt cx="96" cy="480"/>
            </a:xfrm>
          </p:grpSpPr>
          <p:sp>
            <p:nvSpPr>
              <p:cNvPr id="342" name="Arc 59">
                <a:extLst>
                  <a:ext uri="{FF2B5EF4-FFF2-40B4-BE49-F238E27FC236}">
                    <a16:creationId xmlns:a16="http://schemas.microsoft.com/office/drawing/2014/main" id="{1675D74C-DDFA-874A-8731-B0D9E64839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Arc 60">
                <a:extLst>
                  <a:ext uri="{FF2B5EF4-FFF2-40B4-BE49-F238E27FC236}">
                    <a16:creationId xmlns:a16="http://schemas.microsoft.com/office/drawing/2014/main" id="{C516E984-9060-CF48-9631-3BCB07E0DDC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5" name="Arc 61">
                <a:extLst>
                  <a:ext uri="{FF2B5EF4-FFF2-40B4-BE49-F238E27FC236}">
                    <a16:creationId xmlns:a16="http://schemas.microsoft.com/office/drawing/2014/main" id="{1424014B-AA81-1B41-94A4-2485B4F2B49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6" name="Arc 62">
                <a:extLst>
                  <a:ext uri="{FF2B5EF4-FFF2-40B4-BE49-F238E27FC236}">
                    <a16:creationId xmlns:a16="http://schemas.microsoft.com/office/drawing/2014/main" id="{BEA290AE-AB16-654F-9645-8143CFA8BF7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7" name="Line 63">
                <a:extLst>
                  <a:ext uri="{FF2B5EF4-FFF2-40B4-BE49-F238E27FC236}">
                    <a16:creationId xmlns:a16="http://schemas.microsoft.com/office/drawing/2014/main" id="{EF9EE2C5-23C7-1D45-BCE5-977478DA7BF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64">
                <a:extLst>
                  <a:ext uri="{FF2B5EF4-FFF2-40B4-BE49-F238E27FC236}">
                    <a16:creationId xmlns:a16="http://schemas.microsoft.com/office/drawing/2014/main" id="{05866989-E0B4-D742-9C0B-31FCDFEA8BD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Arc 65">
                <a:extLst>
                  <a:ext uri="{FF2B5EF4-FFF2-40B4-BE49-F238E27FC236}">
                    <a16:creationId xmlns:a16="http://schemas.microsoft.com/office/drawing/2014/main" id="{C883D4B7-88B4-B743-8F27-C436BD117CE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0" name="Arc 66">
                <a:extLst>
                  <a:ext uri="{FF2B5EF4-FFF2-40B4-BE49-F238E27FC236}">
                    <a16:creationId xmlns:a16="http://schemas.microsoft.com/office/drawing/2014/main" id="{F825D8C3-CB64-FD4D-9B13-5029FD6758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67">
                <a:extLst>
                  <a:ext uri="{FF2B5EF4-FFF2-40B4-BE49-F238E27FC236}">
                    <a16:creationId xmlns:a16="http://schemas.microsoft.com/office/drawing/2014/main" id="{E0A5B196-CD51-5E4E-A8D9-8A69E4B966D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2" name="Arc 68">
                <a:extLst>
                  <a:ext uri="{FF2B5EF4-FFF2-40B4-BE49-F238E27FC236}">
                    <a16:creationId xmlns:a16="http://schemas.microsoft.com/office/drawing/2014/main" id="{051661AB-BFCF-AB44-9D6F-B63E5ABFEE9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3" name="Arc 69">
                <a:extLst>
                  <a:ext uri="{FF2B5EF4-FFF2-40B4-BE49-F238E27FC236}">
                    <a16:creationId xmlns:a16="http://schemas.microsoft.com/office/drawing/2014/main" id="{9A4F9041-6EE9-824D-8598-A7D40200EE7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4" name="Arc 70">
                <a:extLst>
                  <a:ext uri="{FF2B5EF4-FFF2-40B4-BE49-F238E27FC236}">
                    <a16:creationId xmlns:a16="http://schemas.microsoft.com/office/drawing/2014/main" id="{0C9846A2-BFE3-7C4F-AF25-69C72C3F66F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5" name="Arc 71">
                <a:extLst>
                  <a:ext uri="{FF2B5EF4-FFF2-40B4-BE49-F238E27FC236}">
                    <a16:creationId xmlns:a16="http://schemas.microsoft.com/office/drawing/2014/main" id="{88F4D9E1-EAAD-2A4D-BC7A-0FF2680F0E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6" name="Group 209">
              <a:extLst>
                <a:ext uri="{FF2B5EF4-FFF2-40B4-BE49-F238E27FC236}">
                  <a16:creationId xmlns:a16="http://schemas.microsoft.com/office/drawing/2014/main" id="{5B5793DD-773A-3B40-9A4D-5846F45CF714}"/>
                </a:ext>
              </a:extLst>
            </p:cNvPr>
            <p:cNvGrpSpPr>
              <a:grpSpLocks/>
            </p:cNvGrpSpPr>
            <p:nvPr/>
          </p:nvGrpSpPr>
          <p:grpSpPr bwMode="auto">
            <a:xfrm rot="16200000">
              <a:off x="2660639" y="3090055"/>
              <a:ext cx="152400" cy="762000"/>
              <a:chOff x="3935" y="1728"/>
              <a:chExt cx="96" cy="480"/>
            </a:xfrm>
          </p:grpSpPr>
          <p:sp>
            <p:nvSpPr>
              <p:cNvPr id="357" name="Arc 59">
                <a:extLst>
                  <a:ext uri="{FF2B5EF4-FFF2-40B4-BE49-F238E27FC236}">
                    <a16:creationId xmlns:a16="http://schemas.microsoft.com/office/drawing/2014/main" id="{CA3A2C36-954E-6D41-A7D9-62E35781493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8" name="Arc 60">
                <a:extLst>
                  <a:ext uri="{FF2B5EF4-FFF2-40B4-BE49-F238E27FC236}">
                    <a16:creationId xmlns:a16="http://schemas.microsoft.com/office/drawing/2014/main" id="{9709B0E6-8EA7-2143-B861-2BEFDAE0667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9" name="Arc 61">
                <a:extLst>
                  <a:ext uri="{FF2B5EF4-FFF2-40B4-BE49-F238E27FC236}">
                    <a16:creationId xmlns:a16="http://schemas.microsoft.com/office/drawing/2014/main" id="{CDA21744-46D2-D247-B906-6EBDBCC3CB7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0" name="Arc 62">
                <a:extLst>
                  <a:ext uri="{FF2B5EF4-FFF2-40B4-BE49-F238E27FC236}">
                    <a16:creationId xmlns:a16="http://schemas.microsoft.com/office/drawing/2014/main" id="{67FB556E-3509-F34A-AF07-9A623AABC49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1" name="Line 63">
                <a:extLst>
                  <a:ext uri="{FF2B5EF4-FFF2-40B4-BE49-F238E27FC236}">
                    <a16:creationId xmlns:a16="http://schemas.microsoft.com/office/drawing/2014/main" id="{D2BB88FA-9FA1-D147-9616-5C8188BC7AD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64">
                <a:extLst>
                  <a:ext uri="{FF2B5EF4-FFF2-40B4-BE49-F238E27FC236}">
                    <a16:creationId xmlns:a16="http://schemas.microsoft.com/office/drawing/2014/main" id="{14423E80-0C34-0741-BD16-31575818BEC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3" name="Arc 65">
                <a:extLst>
                  <a:ext uri="{FF2B5EF4-FFF2-40B4-BE49-F238E27FC236}">
                    <a16:creationId xmlns:a16="http://schemas.microsoft.com/office/drawing/2014/main" id="{304124A3-2268-EB4A-B75B-0E821D815C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4" name="Arc 66">
                <a:extLst>
                  <a:ext uri="{FF2B5EF4-FFF2-40B4-BE49-F238E27FC236}">
                    <a16:creationId xmlns:a16="http://schemas.microsoft.com/office/drawing/2014/main" id="{549C980C-3B95-A249-94FE-D5C8BEBC6A0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5" name="Arc 67">
                <a:extLst>
                  <a:ext uri="{FF2B5EF4-FFF2-40B4-BE49-F238E27FC236}">
                    <a16:creationId xmlns:a16="http://schemas.microsoft.com/office/drawing/2014/main" id="{6A0DB99F-8F5B-684E-A249-CD2A1EE45E5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6" name="Arc 68">
                <a:extLst>
                  <a:ext uri="{FF2B5EF4-FFF2-40B4-BE49-F238E27FC236}">
                    <a16:creationId xmlns:a16="http://schemas.microsoft.com/office/drawing/2014/main" id="{6FC634B5-FE5C-1B4C-94D4-678FA2B41A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7" name="Arc 69">
                <a:extLst>
                  <a:ext uri="{FF2B5EF4-FFF2-40B4-BE49-F238E27FC236}">
                    <a16:creationId xmlns:a16="http://schemas.microsoft.com/office/drawing/2014/main" id="{A332D61C-793D-F845-88DA-8D4EF50A41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8" name="Arc 70">
                <a:extLst>
                  <a:ext uri="{FF2B5EF4-FFF2-40B4-BE49-F238E27FC236}">
                    <a16:creationId xmlns:a16="http://schemas.microsoft.com/office/drawing/2014/main" id="{B30ABF93-B2B2-E545-A920-1A0ED149E8A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9" name="Arc 71">
                <a:extLst>
                  <a:ext uri="{FF2B5EF4-FFF2-40B4-BE49-F238E27FC236}">
                    <a16:creationId xmlns:a16="http://schemas.microsoft.com/office/drawing/2014/main" id="{1B387BB2-195F-664F-967F-8FE4FC9E263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0" name="Oval 369">
              <a:extLst>
                <a:ext uri="{FF2B5EF4-FFF2-40B4-BE49-F238E27FC236}">
                  <a16:creationId xmlns:a16="http://schemas.microsoft.com/office/drawing/2014/main" id="{8C6AF4B4-E3FB-7246-BA34-FAC75AD050D2}"/>
                </a:ext>
              </a:extLst>
            </p:cNvPr>
            <p:cNvSpPr>
              <a:spLocks noChangeAspect="1" noChangeArrowheads="1"/>
            </p:cNvSpPr>
            <p:nvPr/>
          </p:nvSpPr>
          <p:spPr bwMode="auto">
            <a:xfrm>
              <a:off x="3064751" y="3409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71" name="Group 209">
              <a:extLst>
                <a:ext uri="{FF2B5EF4-FFF2-40B4-BE49-F238E27FC236}">
                  <a16:creationId xmlns:a16="http://schemas.microsoft.com/office/drawing/2014/main" id="{0D2D0118-9B5C-A344-9193-42212C13CA3E}"/>
                </a:ext>
              </a:extLst>
            </p:cNvPr>
            <p:cNvGrpSpPr>
              <a:grpSpLocks/>
            </p:cNvGrpSpPr>
            <p:nvPr/>
          </p:nvGrpSpPr>
          <p:grpSpPr bwMode="auto">
            <a:xfrm>
              <a:off x="3072321" y="4154294"/>
              <a:ext cx="152400" cy="762000"/>
              <a:chOff x="3935" y="1728"/>
              <a:chExt cx="96" cy="480"/>
            </a:xfrm>
          </p:grpSpPr>
          <p:sp>
            <p:nvSpPr>
              <p:cNvPr id="372" name="Arc 59">
                <a:extLst>
                  <a:ext uri="{FF2B5EF4-FFF2-40B4-BE49-F238E27FC236}">
                    <a16:creationId xmlns:a16="http://schemas.microsoft.com/office/drawing/2014/main" id="{68B69180-D135-EA4E-8870-C19F09EB1CB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3" name="Arc 60">
                <a:extLst>
                  <a:ext uri="{FF2B5EF4-FFF2-40B4-BE49-F238E27FC236}">
                    <a16:creationId xmlns:a16="http://schemas.microsoft.com/office/drawing/2014/main" id="{A6F52AAB-FAF9-5E40-A7D1-ED92BB2B352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4" name="Arc 61">
                <a:extLst>
                  <a:ext uri="{FF2B5EF4-FFF2-40B4-BE49-F238E27FC236}">
                    <a16:creationId xmlns:a16="http://schemas.microsoft.com/office/drawing/2014/main" id="{60F36E4A-05C4-D743-8670-0DCA1C69688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5" name="Arc 62">
                <a:extLst>
                  <a:ext uri="{FF2B5EF4-FFF2-40B4-BE49-F238E27FC236}">
                    <a16:creationId xmlns:a16="http://schemas.microsoft.com/office/drawing/2014/main" id="{C1DC106F-5716-C847-9802-2F2B7EDAA6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6" name="Line 63">
                <a:extLst>
                  <a:ext uri="{FF2B5EF4-FFF2-40B4-BE49-F238E27FC236}">
                    <a16:creationId xmlns:a16="http://schemas.microsoft.com/office/drawing/2014/main" id="{63397E4C-B757-444C-A098-518F1DCAB06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64">
                <a:extLst>
                  <a:ext uri="{FF2B5EF4-FFF2-40B4-BE49-F238E27FC236}">
                    <a16:creationId xmlns:a16="http://schemas.microsoft.com/office/drawing/2014/main" id="{A6D1B843-CDF3-9046-A730-B45CB46790D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 name="Arc 65">
                <a:extLst>
                  <a:ext uri="{FF2B5EF4-FFF2-40B4-BE49-F238E27FC236}">
                    <a16:creationId xmlns:a16="http://schemas.microsoft.com/office/drawing/2014/main" id="{F6776A04-0585-E347-BF60-37E68F2E021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9" name="Arc 66">
                <a:extLst>
                  <a:ext uri="{FF2B5EF4-FFF2-40B4-BE49-F238E27FC236}">
                    <a16:creationId xmlns:a16="http://schemas.microsoft.com/office/drawing/2014/main" id="{B5D676C9-A2C7-0F4E-868D-0E8C8D38642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0" name="Arc 67">
                <a:extLst>
                  <a:ext uri="{FF2B5EF4-FFF2-40B4-BE49-F238E27FC236}">
                    <a16:creationId xmlns:a16="http://schemas.microsoft.com/office/drawing/2014/main" id="{A2C1CE22-C3B2-704C-A28D-2BE8D909F62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1" name="Arc 68">
                <a:extLst>
                  <a:ext uri="{FF2B5EF4-FFF2-40B4-BE49-F238E27FC236}">
                    <a16:creationId xmlns:a16="http://schemas.microsoft.com/office/drawing/2014/main" id="{453CB3A2-654F-6A4F-927C-E80AF962CB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2" name="Arc 69">
                <a:extLst>
                  <a:ext uri="{FF2B5EF4-FFF2-40B4-BE49-F238E27FC236}">
                    <a16:creationId xmlns:a16="http://schemas.microsoft.com/office/drawing/2014/main" id="{862584D2-C06F-C645-BBA1-89137AD4C2C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3" name="Arc 70">
                <a:extLst>
                  <a:ext uri="{FF2B5EF4-FFF2-40B4-BE49-F238E27FC236}">
                    <a16:creationId xmlns:a16="http://schemas.microsoft.com/office/drawing/2014/main" id="{A9DF4E35-FA17-DA40-A534-8A97582E174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4" name="Arc 71">
                <a:extLst>
                  <a:ext uri="{FF2B5EF4-FFF2-40B4-BE49-F238E27FC236}">
                    <a16:creationId xmlns:a16="http://schemas.microsoft.com/office/drawing/2014/main" id="{49702ACE-BAF1-284A-99A2-D421A8FEBAB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85" name="Group 209">
              <a:extLst>
                <a:ext uri="{FF2B5EF4-FFF2-40B4-BE49-F238E27FC236}">
                  <a16:creationId xmlns:a16="http://schemas.microsoft.com/office/drawing/2014/main" id="{4F2A27EB-9BDA-724B-A617-59EF3484B400}"/>
                </a:ext>
              </a:extLst>
            </p:cNvPr>
            <p:cNvGrpSpPr>
              <a:grpSpLocks/>
            </p:cNvGrpSpPr>
            <p:nvPr/>
          </p:nvGrpSpPr>
          <p:grpSpPr bwMode="auto">
            <a:xfrm>
              <a:off x="3061703" y="1237520"/>
              <a:ext cx="152400" cy="762000"/>
              <a:chOff x="3935" y="1728"/>
              <a:chExt cx="96" cy="480"/>
            </a:xfrm>
          </p:grpSpPr>
          <p:sp>
            <p:nvSpPr>
              <p:cNvPr id="386" name="Arc 59">
                <a:extLst>
                  <a:ext uri="{FF2B5EF4-FFF2-40B4-BE49-F238E27FC236}">
                    <a16:creationId xmlns:a16="http://schemas.microsoft.com/office/drawing/2014/main" id="{7976D0E4-DCBD-6D48-A529-427A6406F11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7" name="Arc 60">
                <a:extLst>
                  <a:ext uri="{FF2B5EF4-FFF2-40B4-BE49-F238E27FC236}">
                    <a16:creationId xmlns:a16="http://schemas.microsoft.com/office/drawing/2014/main" id="{8050112B-6525-1640-BA50-D7E6108EF7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8" name="Arc 61">
                <a:extLst>
                  <a:ext uri="{FF2B5EF4-FFF2-40B4-BE49-F238E27FC236}">
                    <a16:creationId xmlns:a16="http://schemas.microsoft.com/office/drawing/2014/main" id="{A9CB905F-78BF-584A-B8C3-CFC8B27576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9" name="Arc 62">
                <a:extLst>
                  <a:ext uri="{FF2B5EF4-FFF2-40B4-BE49-F238E27FC236}">
                    <a16:creationId xmlns:a16="http://schemas.microsoft.com/office/drawing/2014/main" id="{DEE73A13-5F8D-0545-A076-331B243E4AC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0" name="Line 63">
                <a:extLst>
                  <a:ext uri="{FF2B5EF4-FFF2-40B4-BE49-F238E27FC236}">
                    <a16:creationId xmlns:a16="http://schemas.microsoft.com/office/drawing/2014/main" id="{E6CE4442-828B-2A4D-9062-5E01027532C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1" name="Line 64">
                <a:extLst>
                  <a:ext uri="{FF2B5EF4-FFF2-40B4-BE49-F238E27FC236}">
                    <a16:creationId xmlns:a16="http://schemas.microsoft.com/office/drawing/2014/main" id="{E5773B49-1A80-634D-9667-5719221659A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2" name="Arc 65">
                <a:extLst>
                  <a:ext uri="{FF2B5EF4-FFF2-40B4-BE49-F238E27FC236}">
                    <a16:creationId xmlns:a16="http://schemas.microsoft.com/office/drawing/2014/main" id="{7E5F15CC-F4FD-5741-A044-8A24AD64E0A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3" name="Arc 66">
                <a:extLst>
                  <a:ext uri="{FF2B5EF4-FFF2-40B4-BE49-F238E27FC236}">
                    <a16:creationId xmlns:a16="http://schemas.microsoft.com/office/drawing/2014/main" id="{EE225C8D-4C3D-4B48-A395-1AC7353D75D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4" name="Arc 67">
                <a:extLst>
                  <a:ext uri="{FF2B5EF4-FFF2-40B4-BE49-F238E27FC236}">
                    <a16:creationId xmlns:a16="http://schemas.microsoft.com/office/drawing/2014/main" id="{309B4C60-0CAB-1243-98E8-B8110F45D45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5" name="Arc 68">
                <a:extLst>
                  <a:ext uri="{FF2B5EF4-FFF2-40B4-BE49-F238E27FC236}">
                    <a16:creationId xmlns:a16="http://schemas.microsoft.com/office/drawing/2014/main" id="{EBDFDAB7-73C6-DC48-B8CF-B942CD89D3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9">
                <a:extLst>
                  <a:ext uri="{FF2B5EF4-FFF2-40B4-BE49-F238E27FC236}">
                    <a16:creationId xmlns:a16="http://schemas.microsoft.com/office/drawing/2014/main" id="{02FB44A1-03B1-3448-8167-C549D908D0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70">
                <a:extLst>
                  <a:ext uri="{FF2B5EF4-FFF2-40B4-BE49-F238E27FC236}">
                    <a16:creationId xmlns:a16="http://schemas.microsoft.com/office/drawing/2014/main" id="{1A802044-D339-E84A-AF18-5F813B5C7A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71">
                <a:extLst>
                  <a:ext uri="{FF2B5EF4-FFF2-40B4-BE49-F238E27FC236}">
                    <a16:creationId xmlns:a16="http://schemas.microsoft.com/office/drawing/2014/main" id="{054BA1FA-430B-9647-9D53-151D70FD72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99" name="Oval 398">
              <a:extLst>
                <a:ext uri="{FF2B5EF4-FFF2-40B4-BE49-F238E27FC236}">
                  <a16:creationId xmlns:a16="http://schemas.microsoft.com/office/drawing/2014/main" id="{92FC2D4D-116C-FB43-8794-88B565759788}"/>
                </a:ext>
              </a:extLst>
            </p:cNvPr>
            <p:cNvSpPr>
              <a:spLocks noChangeAspect="1" noChangeArrowheads="1"/>
            </p:cNvSpPr>
            <p:nvPr/>
          </p:nvSpPr>
          <p:spPr bwMode="auto">
            <a:xfrm>
              <a:off x="3076943" y="410406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00" name="Group 210">
              <a:extLst>
                <a:ext uri="{FF2B5EF4-FFF2-40B4-BE49-F238E27FC236}">
                  <a16:creationId xmlns:a16="http://schemas.microsoft.com/office/drawing/2014/main" id="{0E73DBF4-60A9-A449-8837-399D48FFCD8A}"/>
                </a:ext>
              </a:extLst>
            </p:cNvPr>
            <p:cNvGrpSpPr>
              <a:grpSpLocks/>
            </p:cNvGrpSpPr>
            <p:nvPr/>
          </p:nvGrpSpPr>
          <p:grpSpPr bwMode="auto">
            <a:xfrm>
              <a:off x="3523428" y="2741781"/>
              <a:ext cx="304800" cy="762000"/>
              <a:chOff x="3216" y="1728"/>
              <a:chExt cx="192" cy="480"/>
            </a:xfrm>
          </p:grpSpPr>
          <p:sp>
            <p:nvSpPr>
              <p:cNvPr id="401" name="Line 8">
                <a:extLst>
                  <a:ext uri="{FF2B5EF4-FFF2-40B4-BE49-F238E27FC236}">
                    <a16:creationId xmlns:a16="http://schemas.microsoft.com/office/drawing/2014/main" id="{2C088ECF-AB94-484C-BEF0-411483F693E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2" name="Line 9">
                <a:extLst>
                  <a:ext uri="{FF2B5EF4-FFF2-40B4-BE49-F238E27FC236}">
                    <a16:creationId xmlns:a16="http://schemas.microsoft.com/office/drawing/2014/main" id="{996A055E-4524-4242-BD63-930757D57EA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3" name="Line 10">
                <a:extLst>
                  <a:ext uri="{FF2B5EF4-FFF2-40B4-BE49-F238E27FC236}">
                    <a16:creationId xmlns:a16="http://schemas.microsoft.com/office/drawing/2014/main" id="{A5265671-5E28-CD4E-BBD3-705BD6A818C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4" name="Line 11">
                <a:extLst>
                  <a:ext uri="{FF2B5EF4-FFF2-40B4-BE49-F238E27FC236}">
                    <a16:creationId xmlns:a16="http://schemas.microsoft.com/office/drawing/2014/main" id="{BB27164A-1D08-914E-83E6-AA46E0D4DF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5" name="Group 210">
              <a:extLst>
                <a:ext uri="{FF2B5EF4-FFF2-40B4-BE49-F238E27FC236}">
                  <a16:creationId xmlns:a16="http://schemas.microsoft.com/office/drawing/2014/main" id="{DBC2CE2C-8603-DA45-A99E-202E1E04975B}"/>
                </a:ext>
              </a:extLst>
            </p:cNvPr>
            <p:cNvGrpSpPr>
              <a:grpSpLocks/>
            </p:cNvGrpSpPr>
            <p:nvPr/>
          </p:nvGrpSpPr>
          <p:grpSpPr bwMode="auto">
            <a:xfrm>
              <a:off x="4102548" y="2723493"/>
              <a:ext cx="304800" cy="762000"/>
              <a:chOff x="3216" y="1728"/>
              <a:chExt cx="192" cy="480"/>
            </a:xfrm>
          </p:grpSpPr>
          <p:sp>
            <p:nvSpPr>
              <p:cNvPr id="406" name="Line 8">
                <a:extLst>
                  <a:ext uri="{FF2B5EF4-FFF2-40B4-BE49-F238E27FC236}">
                    <a16:creationId xmlns:a16="http://schemas.microsoft.com/office/drawing/2014/main" id="{93CA0E30-7C70-F646-8B74-5F0551F175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7" name="Line 9">
                <a:extLst>
                  <a:ext uri="{FF2B5EF4-FFF2-40B4-BE49-F238E27FC236}">
                    <a16:creationId xmlns:a16="http://schemas.microsoft.com/office/drawing/2014/main" id="{319E6BB5-B50C-BF45-8241-53AE230825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8" name="Line 10">
                <a:extLst>
                  <a:ext uri="{FF2B5EF4-FFF2-40B4-BE49-F238E27FC236}">
                    <a16:creationId xmlns:a16="http://schemas.microsoft.com/office/drawing/2014/main" id="{D6C253C4-4448-7345-9F10-D9E10119FB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 name="Line 11">
                <a:extLst>
                  <a:ext uri="{FF2B5EF4-FFF2-40B4-BE49-F238E27FC236}">
                    <a16:creationId xmlns:a16="http://schemas.microsoft.com/office/drawing/2014/main" id="{3813BADD-2801-6C4B-BC2A-BF563105989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0" name="Straight Connector 409">
              <a:extLst>
                <a:ext uri="{FF2B5EF4-FFF2-40B4-BE49-F238E27FC236}">
                  <a16:creationId xmlns:a16="http://schemas.microsoft.com/office/drawing/2014/main" id="{43C97811-9DC8-1A41-A39E-616A48F1EA8B}"/>
                </a:ext>
              </a:extLst>
            </p:cNvPr>
            <p:cNvCxnSpPr>
              <a:cxnSpLocks/>
            </p:cNvCxnSpPr>
            <p:nvPr/>
          </p:nvCxnSpPr>
          <p:spPr>
            <a:xfrm>
              <a:off x="3167349" y="1264257"/>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B95C23D5-CC33-5048-9E1D-63D62A6B7310}"/>
                </a:ext>
              </a:extLst>
            </p:cNvPr>
            <p:cNvCxnSpPr>
              <a:cxnSpLocks/>
            </p:cNvCxnSpPr>
            <p:nvPr/>
          </p:nvCxnSpPr>
          <p:spPr>
            <a:xfrm>
              <a:off x="3168193" y="197748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2" name="Oval 411">
              <a:extLst>
                <a:ext uri="{FF2B5EF4-FFF2-40B4-BE49-F238E27FC236}">
                  <a16:creationId xmlns:a16="http://schemas.microsoft.com/office/drawing/2014/main" id="{6A05A895-B99C-A940-BE6F-3DA125BD8399}"/>
                </a:ext>
              </a:extLst>
            </p:cNvPr>
            <p:cNvSpPr>
              <a:spLocks noChangeAspect="1" noChangeArrowheads="1"/>
            </p:cNvSpPr>
            <p:nvPr/>
          </p:nvSpPr>
          <p:spPr bwMode="auto">
            <a:xfrm>
              <a:off x="3070847" y="11962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3" name="Straight Connector 412">
              <a:extLst>
                <a:ext uri="{FF2B5EF4-FFF2-40B4-BE49-F238E27FC236}">
                  <a16:creationId xmlns:a16="http://schemas.microsoft.com/office/drawing/2014/main" id="{8C36B6C8-E887-5C4B-8C98-DE7C92BF84F3}"/>
                </a:ext>
              </a:extLst>
            </p:cNvPr>
            <p:cNvCxnSpPr>
              <a:cxnSpLocks/>
            </p:cNvCxnSpPr>
            <p:nvPr/>
          </p:nvCxnSpPr>
          <p:spPr>
            <a:xfrm>
              <a:off x="3161254" y="418424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05BAEDD1-21B0-D44A-BBCF-6892EDF9CEE1}"/>
                </a:ext>
              </a:extLst>
            </p:cNvPr>
            <p:cNvCxnSpPr>
              <a:cxnSpLocks/>
            </p:cNvCxnSpPr>
            <p:nvPr/>
          </p:nvCxnSpPr>
          <p:spPr>
            <a:xfrm>
              <a:off x="3137712" y="4897473"/>
              <a:ext cx="11252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5" name="Oval 414">
              <a:extLst>
                <a:ext uri="{FF2B5EF4-FFF2-40B4-BE49-F238E27FC236}">
                  <a16:creationId xmlns:a16="http://schemas.microsoft.com/office/drawing/2014/main" id="{E837B69B-9EBF-8444-80B7-A58D054ECDC9}"/>
                </a:ext>
              </a:extLst>
            </p:cNvPr>
            <p:cNvSpPr>
              <a:spLocks noChangeAspect="1" noChangeArrowheads="1"/>
            </p:cNvSpPr>
            <p:nvPr/>
          </p:nvSpPr>
          <p:spPr bwMode="auto">
            <a:xfrm>
              <a:off x="3076943" y="482339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6" name="Straight Connector 415">
              <a:extLst>
                <a:ext uri="{FF2B5EF4-FFF2-40B4-BE49-F238E27FC236}">
                  <a16:creationId xmlns:a16="http://schemas.microsoft.com/office/drawing/2014/main" id="{69F6F53F-085E-9741-99C0-6EEB40937962}"/>
                </a:ext>
              </a:extLst>
            </p:cNvPr>
            <p:cNvCxnSpPr>
              <a:cxnSpLocks/>
            </p:cNvCxnSpPr>
            <p:nvPr/>
          </p:nvCxnSpPr>
          <p:spPr>
            <a:xfrm>
              <a:off x="3675004" y="1977489"/>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2DD29B45-9BE0-8C4B-9A44-88FB25E6336E}"/>
                </a:ext>
              </a:extLst>
            </p:cNvPr>
            <p:cNvCxnSpPr>
              <a:cxnSpLocks/>
            </p:cNvCxnSpPr>
            <p:nvPr/>
          </p:nvCxnSpPr>
          <p:spPr>
            <a:xfrm>
              <a:off x="3668908" y="3312513"/>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CE527FF3-0634-1349-B29E-B16DD262E490}"/>
                </a:ext>
              </a:extLst>
            </p:cNvPr>
            <p:cNvCxnSpPr>
              <a:cxnSpLocks/>
            </p:cNvCxnSpPr>
            <p:nvPr/>
          </p:nvCxnSpPr>
          <p:spPr>
            <a:xfrm>
              <a:off x="4263745" y="1252064"/>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1ABCFE15-2EE5-4344-92B5-16203BF14597}"/>
                </a:ext>
              </a:extLst>
            </p:cNvPr>
            <p:cNvCxnSpPr>
              <a:cxnSpLocks/>
            </p:cNvCxnSpPr>
            <p:nvPr/>
          </p:nvCxnSpPr>
          <p:spPr>
            <a:xfrm>
              <a:off x="4262931" y="3251553"/>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41012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00" y="2173367"/>
            <a:ext cx="3925760" cy="33304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8631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92</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24023000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93</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30400314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94</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 markings in ohms</a:t>
            </a:r>
          </a:p>
          <a:p>
            <a:pPr marL="285750" indent="-285750">
              <a:buFont typeface="Arial" panose="020B0604020202020204" pitchFamily="34" charset="0"/>
              <a:buChar char="•"/>
            </a:pPr>
            <a:r>
              <a:rPr lang="en-US" dirty="0"/>
              <a:t>Capacitor markings in </a:t>
            </a:r>
            <a:r>
              <a:rPr lang="en-US" dirty="0" err="1"/>
              <a:t>picoFarads</a:t>
            </a:r>
            <a:endParaRPr lang="en-US" dirty="0"/>
          </a:p>
          <a:p>
            <a:pPr marL="285750" indent="-285750">
              <a:buFont typeface="Arial" panose="020B0604020202020204" pitchFamily="34" charset="0"/>
              <a:buChar char="•"/>
            </a:pPr>
            <a:r>
              <a:rPr lang="en-US" dirty="0"/>
              <a:t>Inductor markings in </a:t>
            </a:r>
            <a:r>
              <a:rPr lang="en-US" dirty="0" err="1"/>
              <a:t>microHenries</a:t>
            </a:r>
            <a:endParaRPr lang="en-US" dirty="0"/>
          </a:p>
        </p:txBody>
      </p:sp>
    </p:spTree>
    <p:extLst>
      <p:ext uri="{BB962C8B-B14F-4D97-AF65-F5344CB8AC3E}">
        <p14:creationId xmlns:p14="http://schemas.microsoft.com/office/powerpoint/2010/main" val="28159000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95</a:t>
            </a:fld>
            <a:endParaRPr lang="en-US"/>
          </a:p>
        </p:txBody>
      </p:sp>
    </p:spTree>
    <p:extLst>
      <p:ext uri="{BB962C8B-B14F-4D97-AF65-F5344CB8AC3E}">
        <p14:creationId xmlns:p14="http://schemas.microsoft.com/office/powerpoint/2010/main" val="40980861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8396</TotalTime>
  <Words>7665</Words>
  <Application>Microsoft Macintosh PowerPoint</Application>
  <PresentationFormat>Widescreen</PresentationFormat>
  <Paragraphs>1736</Paragraphs>
  <Slides>95</Slides>
  <Notes>63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95</vt:i4>
      </vt:variant>
    </vt:vector>
  </HeadingPairs>
  <TitlesOfParts>
    <vt:vector size="102"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Radiation loss and antenna aperture</vt:lpstr>
      <vt:lpstr>Antenna aperture</vt:lpstr>
      <vt:lpstr>Impedance matching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Supplement</vt:lpstr>
      <vt:lpstr>Modulation</vt:lpstr>
      <vt:lpstr>Direct conversion receivers</vt:lpstr>
      <vt:lpstr>PowerPoint Presentation</vt:lpstr>
      <vt:lpstr>PowerPoint Presentation</vt:lpstr>
      <vt:lpstr>Phasors</vt:lpstr>
      <vt:lpstr>Resonance and Q</vt:lpstr>
      <vt:lpstr>Power</vt:lpstr>
      <vt:lpstr>PowerPoint Presentation</vt:lpstr>
      <vt:lpstr>PowerPoint Presentation</vt:lpstr>
      <vt:lpstr>Miscellaneous op amps</vt:lpstr>
      <vt:lpstr>358 op amp</vt:lpstr>
      <vt:lpstr>Op integrators and differentiators and differential amp</vt:lpstr>
      <vt:lpstr>Real 358 based ops</vt:lpstr>
      <vt:lpstr>PowerPoint Presentation</vt:lpstr>
      <vt:lpstr>PowerPoint Presentation</vt:lpstr>
      <vt:lpstr>PowerPoint Presentation</vt:lpstr>
      <vt:lpstr>Some filter transfer functions</vt:lpstr>
      <vt:lpstr>Feedback networks</vt:lpstr>
      <vt:lpstr>PowerPoint Presentation</vt:lpstr>
      <vt:lpstr>PowerPoint Presentation</vt:lpstr>
      <vt:lpstr>PowerPoint Presentation</vt:lpstr>
      <vt:lpstr>PowerPoint Presentation</vt:lpstr>
      <vt:lpstr>PowerPoint Presentation</vt:lpstr>
      <vt:lpstr>PowerPoint Presentation</vt:lpstr>
      <vt:lpstr>More Oscillators</vt:lpstr>
      <vt:lpstr>More Oscillators</vt:lpstr>
      <vt:lpstr>RF Amp</vt:lpstr>
      <vt:lpstr>PLL</vt:lpstr>
      <vt:lpstr>PLL FM detector</vt:lpstr>
      <vt:lpstr>PowerPoint Presentation</vt:lpstr>
      <vt:lpstr>PowerPoint Presentation</vt:lpstr>
      <vt:lpstr>Another antenna model</vt:lpstr>
      <vt:lpstr>PowerPoint Presentation</vt:lpstr>
      <vt:lpstr>Morse</vt:lpstr>
      <vt:lpstr>Component data</vt:lpstr>
      <vt:lpstr>Color codes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1100</cp:revision>
  <dcterms:created xsi:type="dcterms:W3CDTF">2021-07-06T18:24:07Z</dcterms:created>
  <dcterms:modified xsi:type="dcterms:W3CDTF">2021-12-23T00:50:04Z</dcterms:modified>
</cp:coreProperties>
</file>